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1.xml" ContentType="application/vnd.openxmlformats-officedocument.presentationml.tags+xml"/>
  <Override PartName="/ppt/notesSlides/notesSlide1.xml" ContentType="application/vnd.openxmlformats-officedocument.presentationml.notesSlide+xml"/>
  <Override PartName="/ppt/tags/tag4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3.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44.xml" ContentType="application/vnd.openxmlformats-officedocument.presentationml.tags+xml"/>
  <Override PartName="/ppt/notesSlides/notesSlide6.xml" ContentType="application/vnd.openxmlformats-officedocument.presentationml.notesSlide+xml"/>
  <Override PartName="/ppt/tags/tag45.xml" ContentType="application/vnd.openxmlformats-officedocument.presentationml.tags+xml"/>
  <Override PartName="/ppt/notesSlides/notesSlide7.xml" ContentType="application/vnd.openxmlformats-officedocument.presentationml.notesSlide+xml"/>
  <Override PartName="/ppt/tags/tag46.xml" ContentType="application/vnd.openxmlformats-officedocument.presentationml.tags+xml"/>
  <Override PartName="/ppt/notesSlides/notesSlide8.xml" ContentType="application/vnd.openxmlformats-officedocument.presentationml.notesSlide+xml"/>
  <Override PartName="/ppt/tags/tag47.xml" ContentType="application/vnd.openxmlformats-officedocument.presentationml.tags+xml"/>
  <Override PartName="/ppt/notesSlides/notesSlide9.xml" ContentType="application/vnd.openxmlformats-officedocument.presentationml.notesSlide+xml"/>
  <Override PartName="/ppt/tags/tag48.xml" ContentType="application/vnd.openxmlformats-officedocument.presentationml.tags+xml"/>
  <Override PartName="/ppt/notesSlides/notesSlide10.xml" ContentType="application/vnd.openxmlformats-officedocument.presentationml.notesSlide+xml"/>
  <Override PartName="/ppt/tags/tag49.xml" ContentType="application/vnd.openxmlformats-officedocument.presentationml.tags+xml"/>
  <Override PartName="/ppt/notesSlides/notesSlide11.xml" ContentType="application/vnd.openxmlformats-officedocument.presentationml.notesSlide+xml"/>
  <Override PartName="/ppt/tags/tag50.xml" ContentType="application/vnd.openxmlformats-officedocument.presentationml.tags+xml"/>
  <Override PartName="/ppt/notesSlides/notesSlide12.xml" ContentType="application/vnd.openxmlformats-officedocument.presentationml.notesSlide+xml"/>
  <Override PartName="/ppt/tags/tag51.xml" ContentType="application/vnd.openxmlformats-officedocument.presentationml.tags+xml"/>
  <Override PartName="/ppt/notesSlides/notesSlide13.xml" ContentType="application/vnd.openxmlformats-officedocument.presentationml.notesSlide+xml"/>
  <Override PartName="/ppt/tags/tag52.xml" ContentType="application/vnd.openxmlformats-officedocument.presentationml.tags+xml"/>
  <Override PartName="/ppt/notesSlides/notesSlide14.xml" ContentType="application/vnd.openxmlformats-officedocument.presentationml.notesSlide+xml"/>
  <Override PartName="/ppt/tags/tag53.xml" ContentType="application/vnd.openxmlformats-officedocument.presentationml.tags+xml"/>
  <Override PartName="/ppt/notesSlides/notesSlide15.xml" ContentType="application/vnd.openxmlformats-officedocument.presentationml.notesSlide+xml"/>
  <Override PartName="/ppt/tags/tag54.xml" ContentType="application/vnd.openxmlformats-officedocument.presentationml.tags+xml"/>
  <Override PartName="/ppt/notesSlides/notesSlide16.xml" ContentType="application/vnd.openxmlformats-officedocument.presentationml.notesSlide+xml"/>
  <Override PartName="/ppt/tags/tag55.xml" ContentType="application/vnd.openxmlformats-officedocument.presentationml.tags+xml"/>
  <Override PartName="/ppt/notesSlides/notesSlide17.xml" ContentType="application/vnd.openxmlformats-officedocument.presentationml.notesSlide+xml"/>
  <Override PartName="/ppt/tags/tag56.xml" ContentType="application/vnd.openxmlformats-officedocument.presentationml.tags+xml"/>
  <Override PartName="/ppt/notesSlides/notesSlide18.xml" ContentType="application/vnd.openxmlformats-officedocument.presentationml.notesSlide+xml"/>
  <Override PartName="/ppt/tags/tag57.xml" ContentType="application/vnd.openxmlformats-officedocument.presentationml.tags+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58.xml" ContentType="application/vnd.openxmlformats-officedocument.presentationml.tags+xml"/>
  <Override PartName="/ppt/notesSlides/notesSlide2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59.xml" ContentType="application/vnd.openxmlformats-officedocument.presentationml.tags+xml"/>
  <Override PartName="/ppt/notesSlides/notesSlide2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60.xml" ContentType="application/vnd.openxmlformats-officedocument.presentationml.tags+xml"/>
  <Override PartName="/ppt/notesSlides/notesSlide2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ags/tag61.xml" ContentType="application/vnd.openxmlformats-officedocument.presentationml.tags+xml"/>
  <Override PartName="/ppt/notesSlides/notesSlide23.xml" ContentType="application/vnd.openxmlformats-officedocument.presentationml.notesSlide+xml"/>
  <Override PartName="/ppt/tags/tag62.xml" ContentType="application/vnd.openxmlformats-officedocument.presentationml.tags+xml"/>
  <Override PartName="/ppt/notesSlides/notesSlide24.xml" ContentType="application/vnd.openxmlformats-officedocument.presentationml.notesSlide+xml"/>
  <Override PartName="/ppt/tags/tag63.xml" ContentType="application/vnd.openxmlformats-officedocument.presentationml.tags+xml"/>
  <Override PartName="/ppt/notesSlides/notesSlide25.xml" ContentType="application/vnd.openxmlformats-officedocument.presentationml.notesSlide+xml"/>
  <Override PartName="/ppt/tags/tag64.xml" ContentType="application/vnd.openxmlformats-officedocument.presentationml.tags+xml"/>
  <Override PartName="/ppt/notesSlides/notesSlide26.xml" ContentType="application/vnd.openxmlformats-officedocument.presentationml.notesSlide+xml"/>
  <Override PartName="/ppt/tags/tag65.xml" ContentType="application/vnd.openxmlformats-officedocument.presentationml.tags+xml"/>
  <Override PartName="/ppt/notesSlides/notesSlide27.xml" ContentType="application/vnd.openxmlformats-officedocument.presentationml.notesSlide+xml"/>
  <Override PartName="/ppt/tags/tag66.xml" ContentType="application/vnd.openxmlformats-officedocument.presentationml.tags+xml"/>
  <Override PartName="/ppt/notesSlides/notesSlide28.xml" ContentType="application/vnd.openxmlformats-officedocument.presentationml.notesSlide+xml"/>
  <Override PartName="/ppt/tags/tag67.xml" ContentType="application/vnd.openxmlformats-officedocument.presentationml.tags+xml"/>
  <Override PartName="/ppt/notesSlides/notesSlide29.xml" ContentType="application/vnd.openxmlformats-officedocument.presentationml.notesSlide+xml"/>
  <Override PartName="/ppt/tags/tag68.xml" ContentType="application/vnd.openxmlformats-officedocument.presentationml.tags+xml"/>
  <Override PartName="/ppt/notesSlides/notesSlide30.xml" ContentType="application/vnd.openxmlformats-officedocument.presentationml.notesSlide+xml"/>
  <Override PartName="/ppt/tags/tag69.xml" ContentType="application/vnd.openxmlformats-officedocument.presentationml.tags+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4"/>
  </p:sldMasterIdLst>
  <p:notesMasterIdLst>
    <p:notesMasterId r:id="rId47"/>
  </p:notesMasterIdLst>
  <p:handoutMasterIdLst>
    <p:handoutMasterId r:id="rId48"/>
  </p:handoutMasterIdLst>
  <p:sldIdLst>
    <p:sldId id="256" r:id="rId5"/>
    <p:sldId id="10644" r:id="rId6"/>
    <p:sldId id="10635" r:id="rId7"/>
    <p:sldId id="10626" r:id="rId8"/>
    <p:sldId id="10639" r:id="rId9"/>
    <p:sldId id="10640" r:id="rId10"/>
    <p:sldId id="10622" r:id="rId11"/>
    <p:sldId id="10641" r:id="rId12"/>
    <p:sldId id="10638" r:id="rId13"/>
    <p:sldId id="10618" r:id="rId14"/>
    <p:sldId id="10620" r:id="rId15"/>
    <p:sldId id="10621" r:id="rId16"/>
    <p:sldId id="10625" r:id="rId17"/>
    <p:sldId id="10642" r:id="rId18"/>
    <p:sldId id="10633" r:id="rId19"/>
    <p:sldId id="361" r:id="rId20"/>
    <p:sldId id="10632" r:id="rId21"/>
    <p:sldId id="10634" r:id="rId22"/>
    <p:sldId id="10636" r:id="rId23"/>
    <p:sldId id="316" r:id="rId24"/>
    <p:sldId id="265" r:id="rId25"/>
    <p:sldId id="266" r:id="rId26"/>
    <p:sldId id="270" r:id="rId27"/>
    <p:sldId id="327" r:id="rId28"/>
    <p:sldId id="328" r:id="rId29"/>
    <p:sldId id="317" r:id="rId30"/>
    <p:sldId id="320" r:id="rId31"/>
    <p:sldId id="319" r:id="rId32"/>
    <p:sldId id="311" r:id="rId33"/>
    <p:sldId id="10643" r:id="rId34"/>
    <p:sldId id="275" r:id="rId35"/>
    <p:sldId id="356" r:id="rId36"/>
    <p:sldId id="357" r:id="rId37"/>
    <p:sldId id="333" r:id="rId38"/>
    <p:sldId id="342" r:id="rId39"/>
    <p:sldId id="338" r:id="rId40"/>
    <p:sldId id="340" r:id="rId41"/>
    <p:sldId id="341" r:id="rId42"/>
    <p:sldId id="343" r:id="rId43"/>
    <p:sldId id="273" r:id="rId44"/>
    <p:sldId id="10637" r:id="rId45"/>
    <p:sldId id="329" r:id="rId46"/>
  </p:sldIdLst>
  <p:sldSz cx="12192000" cy="6858000"/>
  <p:notesSz cx="6858000" cy="9144000"/>
  <p:custDataLst>
    <p:tags r:id="rId49"/>
  </p:custDataLst>
  <p:defaultTextStyle>
    <a:defPPr>
      <a:defRPr lang="en-US"/>
    </a:defPPr>
    <a:lvl1pPr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1pPr>
    <a:lvl2pPr marL="511175" indent="-191135"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2pPr>
    <a:lvl3pPr marL="1023462" indent="-383382"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3pPr>
    <a:lvl4pPr marL="1535748" indent="-575628"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4pPr>
    <a:lvl5pPr marL="2048034" indent="-767874"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6pPr>
    <a:lvl7pPr marL="192024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7pPr>
    <a:lvl8pPr marL="224028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8pPr>
    <a:lvl9pPr marL="256032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9pPr>
  </p:defaultTextStyle>
  <p:extLst>
    <p:ext uri="{EFAFB233-063F-42B5-8137-9DF3F51BA10A}">
      <p15:sldGuideLst xmlns:p15="http://schemas.microsoft.com/office/powerpoint/2012/main">
        <p15:guide id="2" orient="horz" pos="2160" userDrawn="1">
          <p15:clr>
            <a:srgbClr val="A4A3A4"/>
          </p15:clr>
        </p15:guide>
        <p15:guide id="3" orient="horz" pos="240" userDrawn="1">
          <p15:clr>
            <a:srgbClr val="A4A3A4"/>
          </p15:clr>
        </p15:guide>
        <p15:guide id="5" orient="horz" pos="1080" userDrawn="1">
          <p15:clr>
            <a:srgbClr val="A4A3A4"/>
          </p15:clr>
        </p15:guide>
        <p15:guide id="6" orient="horz" pos="1680" userDrawn="1">
          <p15:clr>
            <a:srgbClr val="A4A3A4"/>
          </p15:clr>
        </p15:guide>
        <p15:guide id="9" orient="horz" pos="524" userDrawn="1">
          <p15:clr>
            <a:srgbClr val="A4A3A4"/>
          </p15:clr>
        </p15:guide>
        <p15:guide id="10" pos="7296" userDrawn="1">
          <p15:clr>
            <a:srgbClr val="A4A3A4"/>
          </p15:clr>
        </p15:guide>
        <p15:guide id="11" pos="381" userDrawn="1">
          <p15:clr>
            <a:srgbClr val="A4A3A4"/>
          </p15:clr>
        </p15:guide>
        <p15:guide id="12" pos="3840" userDrawn="1">
          <p15:clr>
            <a:srgbClr val="A4A3A4"/>
          </p15:clr>
        </p15:guide>
        <p15:guide id="13" pos="3771" userDrawn="1">
          <p15:clr>
            <a:srgbClr val="A4A3A4"/>
          </p15:clr>
        </p15:guide>
        <p15:guide id="14" pos="3909" userDrawn="1">
          <p15:clr>
            <a:srgbClr val="A4A3A4"/>
          </p15:clr>
        </p15:guide>
        <p15:guide id="15" pos="4944" userDrawn="1">
          <p15:clr>
            <a:srgbClr val="A4A3A4"/>
          </p15:clr>
        </p15:guide>
        <p15:guide id="16" pos="2592" userDrawn="1">
          <p15:clr>
            <a:srgbClr val="A4A3A4"/>
          </p15:clr>
        </p15:guide>
        <p15:guide id="18" pos="5077" userDrawn="1">
          <p15:clr>
            <a:srgbClr val="A4A3A4"/>
          </p15:clr>
        </p15:guide>
        <p15:guide id="19" pos="27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nn Butler Bradford" initials="LB" lastIdx="1" clrIdx="0">
    <p:extLst>
      <p:ext uri="{19B8F6BF-5375-455C-9EA6-DF929625EA0E}">
        <p15:presenceInfo xmlns:p15="http://schemas.microsoft.com/office/powerpoint/2012/main" userId="Lynn Butler Bradfor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1E22AA"/>
    <a:srgbClr val="00A3AD"/>
    <a:srgbClr val="00B5E2"/>
    <a:srgbClr val="008578"/>
    <a:srgbClr val="D9D9D6"/>
    <a:srgbClr val="6CC24A"/>
    <a:srgbClr val="FE5000"/>
    <a:srgbClr val="EB6FBD"/>
    <a:srgbClr val="C8102E"/>
    <a:srgbClr val="C800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ED3FAA-FAFC-46CA-B0AC-DC39A424D0DA}" v="15" dt="2021-05-16T10:44:55.422"/>
    <p1510:client id="{12142376-4DFF-485A-84FE-C09368E20D44}" v="18" dt="2021-05-15T23:05:50.013"/>
    <p1510:client id="{1992CE7D-1470-450E-9489-2EBDFD12EACB}" v="26" dt="2021-05-16T13:44:38.974"/>
    <p1510:client id="{29708CC3-BD2B-6D3B-5B53-EFA432F02847}" v="22" dt="2021-05-15T22:28:38.346"/>
    <p1510:client id="{2C25D0E2-255A-4F0D-80EC-29FA98ED1F33}" v="11" dt="2021-05-15T23:30:36.986"/>
    <p1510:client id="{2CA08304-C64F-4F27-A093-3AF04C293A21}" v="1" dt="2021-05-15T20:31:33.485"/>
    <p1510:client id="{366A48F1-1908-4919-BEC4-3B67E8BED7E0}" v="595" dt="2021-05-15T23:07:01.496"/>
    <p1510:client id="{3A08BD4F-DA31-43F0-BE42-B4C5A4A3AF5D}" v="34" dt="2021-05-15T23:21:22.006"/>
    <p1510:client id="{3D9982F7-5299-4229-B5AA-B3DA5F51C318}" v="1671" dt="2021-05-15T19:03:50.262"/>
    <p1510:client id="{3EC4796F-5274-4664-9E58-9AFC68431342}" v="54" dt="2021-05-15T19:24:42.468"/>
    <p1510:client id="{3F41A9C9-8769-4AE0-A1A7-5143A6BC7C60}" v="817" dt="2021-05-16T13:06:15.537"/>
    <p1510:client id="{472A1310-1008-4E9A-8965-574157A048F5}" v="913" dt="2021-05-15T21:34:13.266"/>
    <p1510:client id="{4DA99292-5874-427F-99EF-402E2202BE7A}" v="39" dt="2021-05-16T12:57:36.879"/>
    <p1510:client id="{56F92A3C-301C-46A6-8078-21760385A163}" v="220" dt="2021-05-16T14:18:30.474"/>
    <p1510:client id="{591A3EC5-BB63-4611-BED9-2D52CE2DBB0D}" v="86" dt="2021-05-15T23:15:47.770"/>
    <p1510:client id="{6DE6343C-2D86-4EFE-B8F0-F57DC1F32112}" v="144" dt="2021-05-15T23:50:57.401"/>
    <p1510:client id="{78038B02-EA91-4CD0-9DC2-72AFB28D08C5}" v="43" dt="2021-05-16T10:53:07.234"/>
    <p1510:client id="{7B4E4832-E797-4940-9778-7B37E0D84F4E}" v="280" dt="2021-05-16T00:43:38.837"/>
    <p1510:client id="{7F62244A-8A2D-42D0-ABBC-FD0194914C0C}" v="102" dt="2021-05-16T14:50:05.446"/>
    <p1510:client id="{8073574D-3AF6-466E-935D-386A742FFB34}" v="356" dt="2021-05-16T01:42:11.853"/>
    <p1510:client id="{810B59E4-12C5-4442-9721-D350BA069457}" v="23" dt="2021-05-15T22:57:29.967"/>
    <p1510:client id="{813C92AA-25DF-4028-BC02-B6358A030CE3}" v="1" dt="2021-05-15T22:07:18.435"/>
    <p1510:client id="{88806009-CB6C-4652-8E98-9572E7D943C1}" v="6" dt="2021-05-16T12:49:51.280"/>
    <p1510:client id="{8FA5D0FF-D33A-4C19-B053-54E9AAA0263D}" v="154" dt="2021-05-15T22:04:38.382"/>
    <p1510:client id="{9085BF02-4520-4445-AF2F-7B4133FF59C7}" v="222" dt="2021-05-15T22:44:33.070"/>
    <p1510:client id="{9336626C-7E85-4EEA-9AC5-6DF60CDD7E31}" v="54" dt="2021-05-16T13:02:56.051"/>
    <p1510:client id="{A188E9D5-8AE5-498E-B46D-A4A2D76C2DA3}" v="372" dt="2021-05-16T12:34:06.746"/>
    <p1510:client id="{A31C3631-EB7A-4794-A8BA-56F6B9EED9F4}" v="52" dt="2021-05-15T20:10:55.240"/>
    <p1510:client id="{A54393B0-6398-4642-9AFA-EFE5CC139BB6}" v="312" dt="2021-05-16T13:40:24.583"/>
    <p1510:client id="{AA58EDEC-7CE1-4983-BE77-4D620987D3C9}" v="550" dt="2021-05-15T22:58:11.672"/>
    <p1510:client id="{B2782DA1-261B-4A52-990F-D7989CA184D8}" v="377" dt="2021-05-16T00:37:15.216"/>
    <p1510:client id="{BEF450A7-192A-48D9-AF92-FCE9DB4E779C}" v="125" dt="2021-05-15T23:23:19.814"/>
    <p1510:client id="{BFDA8C1C-E11B-424D-80F3-5C31803F41FB}" v="361" dt="2021-05-16T12:31:53.503"/>
    <p1510:client id="{C25EDED0-9751-48FD-95AF-853C525E9835}" v="209" dt="2021-05-15T23:06:43.264"/>
    <p1510:client id="{CB0C0C13-550F-48B6-85ED-EF74D161145D}" v="531" dt="2021-05-15T22:57:42.922"/>
    <p1510:client id="{D9C744C2-36A6-4B05-BD45-C40FAA8F903D}" v="104" dt="2021-05-16T14:58:25.474"/>
    <p1510:client id="{DDC39423-5B7A-48FA-A0FF-8F7F246AB6CD}" v="17" dt="2021-05-15T23:01:35.607"/>
    <p1510:client id="{EB01DB31-45A2-4071-92A7-B8A9A72FBD56}" v="3" dt="2021-05-15T20:24:30.866"/>
    <p1510:client id="{EF970401-3AAE-49B2-AC87-7FF331695EB6}" v="40" dt="2021-05-16T14:17:33.812"/>
    <p1510:client id="{F1969A1D-B686-46EF-AA4A-98F2971F0FFA}" v="8" dt="2021-05-16T01:56:05.310"/>
    <p1510:client id="{F20D8233-A774-4A81-A890-97BCFD35525B}" v="9" dt="2021-05-15T22:32:34.358"/>
    <p1510:client id="{FAD384E1-84D7-497D-8BCE-51832CB711B0}" v="136" dt="2021-05-15T22:36:46.729"/>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orient="horz" pos="240"/>
        <p:guide orient="horz" pos="1080"/>
        <p:guide orient="horz" pos="1680"/>
        <p:guide orient="horz" pos="524"/>
        <p:guide pos="7296"/>
        <p:guide pos="381"/>
        <p:guide pos="3840"/>
        <p:guide pos="3771"/>
        <p:guide pos="3909"/>
        <p:guide pos="4944"/>
        <p:guide pos="2592"/>
        <p:guide pos="5077"/>
        <p:guide pos="272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sa Linares" userId="S::linareslm_gmail.com#ext#@devupconforg2.onmicrosoft.com::2f0c3444-8c63-4558-b690-3ce5403179af" providerId="AD" clId="Web-{9085BF02-4520-4445-AF2F-7B4133FF59C7}"/>
    <pc:docChg chg="modSld sldOrd">
      <pc:chgData name="Lisa Linares" userId="S::linareslm_gmail.com#ext#@devupconforg2.onmicrosoft.com::2f0c3444-8c63-4558-b690-3ce5403179af" providerId="AD" clId="Web-{9085BF02-4520-4445-AF2F-7B4133FF59C7}" dt="2021-05-15T22:44:33.070" v="216"/>
      <pc:docMkLst>
        <pc:docMk/>
      </pc:docMkLst>
      <pc:sldChg chg="addSp delSp modSp">
        <pc:chgData name="Lisa Linares" userId="S::linareslm_gmail.com#ext#@devupconforg2.onmicrosoft.com::2f0c3444-8c63-4558-b690-3ce5403179af" providerId="AD" clId="Web-{9085BF02-4520-4445-AF2F-7B4133FF59C7}" dt="2021-05-15T22:43:56.648" v="215" actId="1076"/>
        <pc:sldMkLst>
          <pc:docMk/>
          <pc:sldMk cId="3032607302" sldId="10618"/>
        </pc:sldMkLst>
        <pc:spChg chg="mod">
          <ac:chgData name="Lisa Linares" userId="S::linareslm_gmail.com#ext#@devupconforg2.onmicrosoft.com::2f0c3444-8c63-4558-b690-3ce5403179af" providerId="AD" clId="Web-{9085BF02-4520-4445-AF2F-7B4133FF59C7}" dt="2021-05-15T22:43:47.866" v="213" actId="20577"/>
          <ac:spMkLst>
            <pc:docMk/>
            <pc:sldMk cId="3032607302" sldId="10618"/>
            <ac:spMk id="3" creationId="{B3011B46-AEDD-0845-AAF3-FC440A76A4DD}"/>
          </ac:spMkLst>
        </pc:spChg>
        <pc:picChg chg="add mod">
          <ac:chgData name="Lisa Linares" userId="S::linareslm_gmail.com#ext#@devupconforg2.onmicrosoft.com::2f0c3444-8c63-4558-b690-3ce5403179af" providerId="AD" clId="Web-{9085BF02-4520-4445-AF2F-7B4133FF59C7}" dt="2021-05-15T22:43:56.648" v="215" actId="1076"/>
          <ac:picMkLst>
            <pc:docMk/>
            <pc:sldMk cId="3032607302" sldId="10618"/>
            <ac:picMk id="4" creationId="{F90294C5-EF79-4A34-81C3-B1E11E79413F}"/>
          </ac:picMkLst>
        </pc:picChg>
        <pc:picChg chg="del">
          <ac:chgData name="Lisa Linares" userId="S::linareslm_gmail.com#ext#@devupconforg2.onmicrosoft.com::2f0c3444-8c63-4558-b690-3ce5403179af" providerId="AD" clId="Web-{9085BF02-4520-4445-AF2F-7B4133FF59C7}" dt="2021-05-15T22:37:48.481" v="110"/>
          <ac:picMkLst>
            <pc:docMk/>
            <pc:sldMk cId="3032607302" sldId="10618"/>
            <ac:picMk id="11" creationId="{51601F45-FCFB-4411-B90B-638938105E80}"/>
          </ac:picMkLst>
        </pc:picChg>
      </pc:sldChg>
      <pc:sldChg chg="modSp">
        <pc:chgData name="Lisa Linares" userId="S::linareslm_gmail.com#ext#@devupconforg2.onmicrosoft.com::2f0c3444-8c63-4558-b690-3ce5403179af" providerId="AD" clId="Web-{9085BF02-4520-4445-AF2F-7B4133FF59C7}" dt="2021-05-15T22:21:08.551" v="5" actId="20577"/>
        <pc:sldMkLst>
          <pc:docMk/>
          <pc:sldMk cId="1786893396" sldId="10625"/>
        </pc:sldMkLst>
        <pc:spChg chg="mod">
          <ac:chgData name="Lisa Linares" userId="S::linareslm_gmail.com#ext#@devupconforg2.onmicrosoft.com::2f0c3444-8c63-4558-b690-3ce5403179af" providerId="AD" clId="Web-{9085BF02-4520-4445-AF2F-7B4133FF59C7}" dt="2021-05-15T22:21:08.551" v="5" actId="20577"/>
          <ac:spMkLst>
            <pc:docMk/>
            <pc:sldMk cId="1786893396" sldId="10625"/>
            <ac:spMk id="3" creationId="{18F148FD-C706-6740-AB38-5455211202DC}"/>
          </ac:spMkLst>
        </pc:spChg>
      </pc:sldChg>
      <pc:sldChg chg="modSp">
        <pc:chgData name="Lisa Linares" userId="S::linareslm_gmail.com#ext#@devupconforg2.onmicrosoft.com::2f0c3444-8c63-4558-b690-3ce5403179af" providerId="AD" clId="Web-{9085BF02-4520-4445-AF2F-7B4133FF59C7}" dt="2021-05-15T22:25:04.970" v="16" actId="20577"/>
        <pc:sldMkLst>
          <pc:docMk/>
          <pc:sldMk cId="2894205" sldId="10635"/>
        </pc:sldMkLst>
        <pc:spChg chg="mod">
          <ac:chgData name="Lisa Linares" userId="S::linareslm_gmail.com#ext#@devupconforg2.onmicrosoft.com::2f0c3444-8c63-4558-b690-3ce5403179af" providerId="AD" clId="Web-{9085BF02-4520-4445-AF2F-7B4133FF59C7}" dt="2021-05-15T22:25:04.970" v="16" actId="20577"/>
          <ac:spMkLst>
            <pc:docMk/>
            <pc:sldMk cId="2894205" sldId="10635"/>
            <ac:spMk id="3" creationId="{6CC77125-3010-8943-88B3-597FB54A8C53}"/>
          </ac:spMkLst>
        </pc:spChg>
      </pc:sldChg>
      <pc:sldChg chg="modSp ord">
        <pc:chgData name="Lisa Linares" userId="S::linareslm_gmail.com#ext#@devupconforg2.onmicrosoft.com::2f0c3444-8c63-4558-b690-3ce5403179af" providerId="AD" clId="Web-{9085BF02-4520-4445-AF2F-7B4133FF59C7}" dt="2021-05-15T22:44:33.070" v="216"/>
        <pc:sldMkLst>
          <pc:docMk/>
          <pc:sldMk cId="2123085514" sldId="10636"/>
        </pc:sldMkLst>
        <pc:picChg chg="mod">
          <ac:chgData name="Lisa Linares" userId="S::linareslm_gmail.com#ext#@devupconforg2.onmicrosoft.com::2f0c3444-8c63-4558-b690-3ce5403179af" providerId="AD" clId="Web-{9085BF02-4520-4445-AF2F-7B4133FF59C7}" dt="2021-05-15T22:41:07.330" v="161" actId="1076"/>
          <ac:picMkLst>
            <pc:docMk/>
            <pc:sldMk cId="2123085514" sldId="10636"/>
            <ac:picMk id="9" creationId="{623EF972-7863-4616-8470-AC4817D1C589}"/>
          </ac:picMkLst>
        </pc:picChg>
      </pc:sldChg>
    </pc:docChg>
  </pc:docChgLst>
  <pc:docChgLst>
    <pc:chgData name="trpeavey" userId="S::trpeavey_uw.edu#ext#@devupconforg2.onmicrosoft.com::3532ffc7-06bb-4a5f-867b-a013875dd0b1" providerId="AD" clId="Web-{3D9982F7-5299-4229-B5AA-B3DA5F51C318}"/>
    <pc:docChg chg="addSld delSld modSld sldOrd">
      <pc:chgData name="trpeavey" userId="S::trpeavey_uw.edu#ext#@devupconforg2.onmicrosoft.com::3532ffc7-06bb-4a5f-867b-a013875dd0b1" providerId="AD" clId="Web-{3D9982F7-5299-4229-B5AA-B3DA5F51C318}" dt="2021-05-15T19:03:50.262" v="1638" actId="20577"/>
      <pc:docMkLst>
        <pc:docMk/>
      </pc:docMkLst>
      <pc:sldChg chg="addSp">
        <pc:chgData name="trpeavey" userId="S::trpeavey_uw.edu#ext#@devupconforg2.onmicrosoft.com::3532ffc7-06bb-4a5f-867b-a013875dd0b1" providerId="AD" clId="Web-{3D9982F7-5299-4229-B5AA-B3DA5F51C318}" dt="2021-05-15T17:46:21.302" v="143"/>
        <pc:sldMkLst>
          <pc:docMk/>
          <pc:sldMk cId="0" sldId="256"/>
        </pc:sldMkLst>
        <pc:spChg chg="add">
          <ac:chgData name="trpeavey" userId="S::trpeavey_uw.edu#ext#@devupconforg2.onmicrosoft.com::3532ffc7-06bb-4a5f-867b-a013875dd0b1" providerId="AD" clId="Web-{3D9982F7-5299-4229-B5AA-B3DA5F51C318}" dt="2021-05-15T17:46:21.302" v="143"/>
          <ac:spMkLst>
            <pc:docMk/>
            <pc:sldMk cId="0" sldId="256"/>
            <ac:spMk id="2" creationId="{2E3C0E32-8E09-4E18-862E-5D719800B14A}"/>
          </ac:spMkLst>
        </pc:spChg>
      </pc:sldChg>
      <pc:sldChg chg="addSp">
        <pc:chgData name="trpeavey" userId="S::trpeavey_uw.edu#ext#@devupconforg2.onmicrosoft.com::3532ffc7-06bb-4a5f-867b-a013875dd0b1" providerId="AD" clId="Web-{3D9982F7-5299-4229-B5AA-B3DA5F51C318}" dt="2021-05-15T17:46:19.474" v="142"/>
        <pc:sldMkLst>
          <pc:docMk/>
          <pc:sldMk cId="376756322" sldId="361"/>
        </pc:sldMkLst>
        <pc:spChg chg="add">
          <ac:chgData name="trpeavey" userId="S::trpeavey_uw.edu#ext#@devupconforg2.onmicrosoft.com::3532ffc7-06bb-4a5f-867b-a013875dd0b1" providerId="AD" clId="Web-{3D9982F7-5299-4229-B5AA-B3DA5F51C318}" dt="2021-05-15T17:46:19.474" v="142"/>
          <ac:spMkLst>
            <pc:docMk/>
            <pc:sldMk cId="376756322" sldId="361"/>
            <ac:spMk id="2" creationId="{2E8BE388-C7B0-4367-AC27-ED14AD16A0B9}"/>
          </ac:spMkLst>
        </pc:spChg>
      </pc:sldChg>
      <pc:sldChg chg="addSp delSp modSp">
        <pc:chgData name="trpeavey" userId="S::trpeavey_uw.edu#ext#@devupconforg2.onmicrosoft.com::3532ffc7-06bb-4a5f-867b-a013875dd0b1" providerId="AD" clId="Web-{3D9982F7-5299-4229-B5AA-B3DA5F51C318}" dt="2021-05-15T17:57:22.387" v="637" actId="20577"/>
        <pc:sldMkLst>
          <pc:docMk/>
          <pc:sldMk cId="730098645" sldId="362"/>
        </pc:sldMkLst>
        <pc:spChg chg="mod">
          <ac:chgData name="trpeavey" userId="S::trpeavey_uw.edu#ext#@devupconforg2.onmicrosoft.com::3532ffc7-06bb-4a5f-867b-a013875dd0b1" providerId="AD" clId="Web-{3D9982F7-5299-4229-B5AA-B3DA5F51C318}" dt="2021-05-15T17:37:56.691" v="8" actId="20577"/>
          <ac:spMkLst>
            <pc:docMk/>
            <pc:sldMk cId="730098645" sldId="362"/>
            <ac:spMk id="2" creationId="{00000000-0000-0000-0000-000000000000}"/>
          </ac:spMkLst>
        </pc:spChg>
        <pc:spChg chg="add mod">
          <ac:chgData name="trpeavey" userId="S::trpeavey_uw.edu#ext#@devupconforg2.onmicrosoft.com::3532ffc7-06bb-4a5f-867b-a013875dd0b1" providerId="AD" clId="Web-{3D9982F7-5299-4229-B5AA-B3DA5F51C318}" dt="2021-05-15T17:46:10.536" v="139" actId="1076"/>
          <ac:spMkLst>
            <pc:docMk/>
            <pc:sldMk cId="730098645" sldId="362"/>
            <ac:spMk id="3" creationId="{40641CEE-AA62-45F6-8625-25265C1285F0}"/>
          </ac:spMkLst>
        </pc:spChg>
        <pc:spChg chg="mod">
          <ac:chgData name="trpeavey" userId="S::trpeavey_uw.edu#ext#@devupconforg2.onmicrosoft.com::3532ffc7-06bb-4a5f-867b-a013875dd0b1" providerId="AD" clId="Web-{3D9982F7-5299-4229-B5AA-B3DA5F51C318}" dt="2021-05-15T17:57:22.387" v="637" actId="20577"/>
          <ac:spMkLst>
            <pc:docMk/>
            <pc:sldMk cId="730098645" sldId="362"/>
            <ac:spMk id="4" creationId="{00000000-0000-0000-0000-000000000000}"/>
          </ac:spMkLst>
        </pc:spChg>
        <pc:spChg chg="add del">
          <ac:chgData name="trpeavey" userId="S::trpeavey_uw.edu#ext#@devupconforg2.onmicrosoft.com::3532ffc7-06bb-4a5f-867b-a013875dd0b1" providerId="AD" clId="Web-{3D9982F7-5299-4229-B5AA-B3DA5F51C318}" dt="2021-05-15T17:45:38.099" v="133"/>
          <ac:spMkLst>
            <pc:docMk/>
            <pc:sldMk cId="730098645" sldId="362"/>
            <ac:spMk id="5" creationId="{226C1791-D863-487D-8D01-4951F12ACF33}"/>
          </ac:spMkLst>
        </pc:spChg>
        <pc:spChg chg="add del mod">
          <ac:chgData name="trpeavey" userId="S::trpeavey_uw.edu#ext#@devupconforg2.onmicrosoft.com::3532ffc7-06bb-4a5f-867b-a013875dd0b1" providerId="AD" clId="Web-{3D9982F7-5299-4229-B5AA-B3DA5F51C318}" dt="2021-05-15T17:46:01.411" v="138"/>
          <ac:spMkLst>
            <pc:docMk/>
            <pc:sldMk cId="730098645" sldId="362"/>
            <ac:spMk id="7" creationId="{1849BA0D-8902-4477-8B29-0093B05AC309}"/>
          </ac:spMkLst>
        </pc:spChg>
      </pc:sldChg>
      <pc:sldChg chg="addSp modSp">
        <pc:chgData name="trpeavey" userId="S::trpeavey_uw.edu#ext#@devupconforg2.onmicrosoft.com::3532ffc7-06bb-4a5f-867b-a013875dd0b1" providerId="AD" clId="Web-{3D9982F7-5299-4229-B5AA-B3DA5F51C318}" dt="2021-05-15T17:46:15.052" v="140"/>
        <pc:sldMkLst>
          <pc:docMk/>
          <pc:sldMk cId="202033310" sldId="363"/>
        </pc:sldMkLst>
        <pc:spChg chg="add">
          <ac:chgData name="trpeavey" userId="S::trpeavey_uw.edu#ext#@devupconforg2.onmicrosoft.com::3532ffc7-06bb-4a5f-867b-a013875dd0b1" providerId="AD" clId="Web-{3D9982F7-5299-4229-B5AA-B3DA5F51C318}" dt="2021-05-15T17:46:15.052" v="140"/>
          <ac:spMkLst>
            <pc:docMk/>
            <pc:sldMk cId="202033310" sldId="363"/>
            <ac:spMk id="2" creationId="{F2466C24-D01F-4F9B-941E-3093C8B6E728}"/>
          </ac:spMkLst>
        </pc:spChg>
        <pc:spChg chg="mod">
          <ac:chgData name="trpeavey" userId="S::trpeavey_uw.edu#ext#@devupconforg2.onmicrosoft.com::3532ffc7-06bb-4a5f-867b-a013875dd0b1" providerId="AD" clId="Web-{3D9982F7-5299-4229-B5AA-B3DA5F51C318}" dt="2021-05-15T17:42:27.692" v="54" actId="20577"/>
          <ac:spMkLst>
            <pc:docMk/>
            <pc:sldMk cId="202033310" sldId="363"/>
            <ac:spMk id="3" creationId="{00000000-0000-0000-0000-000000000000}"/>
          </ac:spMkLst>
        </pc:spChg>
        <pc:spChg chg="mod">
          <ac:chgData name="trpeavey" userId="S::trpeavey_uw.edu#ext#@devupconforg2.onmicrosoft.com::3532ffc7-06bb-4a5f-867b-a013875dd0b1" providerId="AD" clId="Web-{3D9982F7-5299-4229-B5AA-B3DA5F51C318}" dt="2021-05-15T17:45:22.927" v="132" actId="20577"/>
          <ac:spMkLst>
            <pc:docMk/>
            <pc:sldMk cId="202033310" sldId="363"/>
            <ac:spMk id="4" creationId="{D3FB2505-EDCF-9B44-97BE-49ED747D0AE3}"/>
          </ac:spMkLst>
        </pc:spChg>
      </pc:sldChg>
      <pc:sldChg chg="mod modShow">
        <pc:chgData name="trpeavey" userId="S::trpeavey_uw.edu#ext#@devupconforg2.onmicrosoft.com::3532ffc7-06bb-4a5f-867b-a013875dd0b1" providerId="AD" clId="Web-{3D9982F7-5299-4229-B5AA-B3DA5F51C318}" dt="2021-05-15T18:55:12.402" v="1560"/>
        <pc:sldMkLst>
          <pc:docMk/>
          <pc:sldMk cId="3010064378" sldId="10616"/>
        </pc:sldMkLst>
      </pc:sldChg>
      <pc:sldChg chg="addSp delSp modSp ord">
        <pc:chgData name="trpeavey" userId="S::trpeavey_uw.edu#ext#@devupconforg2.onmicrosoft.com::3532ffc7-06bb-4a5f-867b-a013875dd0b1" providerId="AD" clId="Web-{3D9982F7-5299-4229-B5AA-B3DA5F51C318}" dt="2021-05-15T18:55:02.058" v="1559" actId="20577"/>
        <pc:sldMkLst>
          <pc:docMk/>
          <pc:sldMk cId="3032607302" sldId="10618"/>
        </pc:sldMkLst>
        <pc:spChg chg="mod">
          <ac:chgData name="trpeavey" userId="S::trpeavey_uw.edu#ext#@devupconforg2.onmicrosoft.com::3532ffc7-06bb-4a5f-867b-a013875dd0b1" providerId="AD" clId="Web-{3D9982F7-5299-4229-B5AA-B3DA5F51C318}" dt="2021-05-15T18:55:02.058" v="1559" actId="20577"/>
          <ac:spMkLst>
            <pc:docMk/>
            <pc:sldMk cId="3032607302" sldId="10618"/>
            <ac:spMk id="2" creationId="{DD85CA2B-07D4-F44A-B01C-F879BD25DCCC}"/>
          </ac:spMkLst>
        </pc:spChg>
        <pc:spChg chg="mod">
          <ac:chgData name="trpeavey" userId="S::trpeavey_uw.edu#ext#@devupconforg2.onmicrosoft.com::3532ffc7-06bb-4a5f-867b-a013875dd0b1" providerId="AD" clId="Web-{3D9982F7-5299-4229-B5AA-B3DA5F51C318}" dt="2021-05-15T18:26:20.132" v="1187" actId="20577"/>
          <ac:spMkLst>
            <pc:docMk/>
            <pc:sldMk cId="3032607302" sldId="10618"/>
            <ac:spMk id="3" creationId="{B3011B46-AEDD-0845-AAF3-FC440A76A4DD}"/>
          </ac:spMkLst>
        </pc:spChg>
        <pc:spChg chg="add mod">
          <ac:chgData name="trpeavey" userId="S::trpeavey_uw.edu#ext#@devupconforg2.onmicrosoft.com::3532ffc7-06bb-4a5f-867b-a013875dd0b1" providerId="AD" clId="Web-{3D9982F7-5299-4229-B5AA-B3DA5F51C318}" dt="2021-05-15T18:22:01.616" v="1112" actId="1076"/>
          <ac:spMkLst>
            <pc:docMk/>
            <pc:sldMk cId="3032607302" sldId="10618"/>
            <ac:spMk id="4" creationId="{068D2E4A-FFDA-43AD-971C-5B1AB070BE3A}"/>
          </ac:spMkLst>
        </pc:spChg>
        <pc:spChg chg="add del">
          <ac:chgData name="trpeavey" userId="S::trpeavey_uw.edu#ext#@devupconforg2.onmicrosoft.com::3532ffc7-06bb-4a5f-867b-a013875dd0b1" providerId="AD" clId="Web-{3D9982F7-5299-4229-B5AA-B3DA5F51C318}" dt="2021-05-15T18:54:35.136" v="1542"/>
          <ac:spMkLst>
            <pc:docMk/>
            <pc:sldMk cId="3032607302" sldId="10618"/>
            <ac:spMk id="8" creationId="{6BF669C4-3D5F-4498-AD00-64074CFEBD67}"/>
          </ac:spMkLst>
        </pc:spChg>
        <pc:spChg chg="add del mod">
          <ac:chgData name="trpeavey" userId="S::trpeavey_uw.edu#ext#@devupconforg2.onmicrosoft.com::3532ffc7-06bb-4a5f-867b-a013875dd0b1" providerId="AD" clId="Web-{3D9982F7-5299-4229-B5AA-B3DA5F51C318}" dt="2021-05-15T18:54:45.464" v="1545"/>
          <ac:spMkLst>
            <pc:docMk/>
            <pc:sldMk cId="3032607302" sldId="10618"/>
            <ac:spMk id="10" creationId="{E5C2D25E-9166-4566-AE57-0397BE102E0B}"/>
          </ac:spMkLst>
        </pc:spChg>
      </pc:sldChg>
      <pc:sldChg chg="modSp">
        <pc:chgData name="trpeavey" userId="S::trpeavey_uw.edu#ext#@devupconforg2.onmicrosoft.com::3532ffc7-06bb-4a5f-867b-a013875dd0b1" providerId="AD" clId="Web-{3D9982F7-5299-4229-B5AA-B3DA5F51C318}" dt="2021-05-15T19:03:50.262" v="1638" actId="20577"/>
        <pc:sldMkLst>
          <pc:docMk/>
          <pc:sldMk cId="608815595" sldId="10620"/>
        </pc:sldMkLst>
        <pc:spChg chg="mod">
          <ac:chgData name="trpeavey" userId="S::trpeavey_uw.edu#ext#@devupconforg2.onmicrosoft.com::3532ffc7-06bb-4a5f-867b-a013875dd0b1" providerId="AD" clId="Web-{3D9982F7-5299-4229-B5AA-B3DA5F51C318}" dt="2021-05-15T19:03:50.262" v="1638" actId="20577"/>
          <ac:spMkLst>
            <pc:docMk/>
            <pc:sldMk cId="608815595" sldId="10620"/>
            <ac:spMk id="3" creationId="{A84C3720-FA51-094D-AF9E-23222EB6AECC}"/>
          </ac:spMkLst>
        </pc:spChg>
      </pc:sldChg>
      <pc:sldChg chg="addSp modSp">
        <pc:chgData name="trpeavey" userId="S::trpeavey_uw.edu#ext#@devupconforg2.onmicrosoft.com::3532ffc7-06bb-4a5f-867b-a013875dd0b1" providerId="AD" clId="Web-{3D9982F7-5299-4229-B5AA-B3DA5F51C318}" dt="2021-05-15T18:51:18.854" v="1535" actId="20577"/>
        <pc:sldMkLst>
          <pc:docMk/>
          <pc:sldMk cId="1786893396" sldId="10625"/>
        </pc:sldMkLst>
        <pc:spChg chg="mod">
          <ac:chgData name="trpeavey" userId="S::trpeavey_uw.edu#ext#@devupconforg2.onmicrosoft.com::3532ffc7-06bb-4a5f-867b-a013875dd0b1" providerId="AD" clId="Web-{3D9982F7-5299-4229-B5AA-B3DA5F51C318}" dt="2021-05-15T18:46:58.869" v="1441" actId="20577"/>
          <ac:spMkLst>
            <pc:docMk/>
            <pc:sldMk cId="1786893396" sldId="10625"/>
            <ac:spMk id="3" creationId="{18F148FD-C706-6740-AB38-5455211202DC}"/>
          </ac:spMkLst>
        </pc:spChg>
        <pc:spChg chg="add mod">
          <ac:chgData name="trpeavey" userId="S::trpeavey_uw.edu#ext#@devupconforg2.onmicrosoft.com::3532ffc7-06bb-4a5f-867b-a013875dd0b1" providerId="AD" clId="Web-{3D9982F7-5299-4229-B5AA-B3DA5F51C318}" dt="2021-05-15T18:51:18.854" v="1535" actId="20577"/>
          <ac:spMkLst>
            <pc:docMk/>
            <pc:sldMk cId="1786893396" sldId="10625"/>
            <ac:spMk id="4" creationId="{F42B52E8-6F95-4644-86FB-E14997F1B93F}"/>
          </ac:spMkLst>
        </pc:spChg>
      </pc:sldChg>
      <pc:sldChg chg="addSp delSp modSp">
        <pc:chgData name="trpeavey" userId="S::trpeavey_uw.edu#ext#@devupconforg2.onmicrosoft.com::3532ffc7-06bb-4a5f-867b-a013875dd0b1" providerId="AD" clId="Web-{3D9982F7-5299-4229-B5AA-B3DA5F51C318}" dt="2021-05-15T18:51:11.745" v="1534" actId="20577"/>
        <pc:sldMkLst>
          <pc:docMk/>
          <pc:sldMk cId="2127211978" sldId="10626"/>
        </pc:sldMkLst>
        <pc:spChg chg="mod">
          <ac:chgData name="trpeavey" userId="S::trpeavey_uw.edu#ext#@devupconforg2.onmicrosoft.com::3532ffc7-06bb-4a5f-867b-a013875dd0b1" providerId="AD" clId="Web-{3D9982F7-5299-4229-B5AA-B3DA5F51C318}" dt="2021-05-15T18:40:20.634" v="1387" actId="20577"/>
          <ac:spMkLst>
            <pc:docMk/>
            <pc:sldMk cId="2127211978" sldId="10626"/>
            <ac:spMk id="3" creationId="{18F148FD-C706-6740-AB38-5455211202DC}"/>
          </ac:spMkLst>
        </pc:spChg>
        <pc:spChg chg="add del mod">
          <ac:chgData name="trpeavey" userId="S::trpeavey_uw.edu#ext#@devupconforg2.onmicrosoft.com::3532ffc7-06bb-4a5f-867b-a013875dd0b1" providerId="AD" clId="Web-{3D9982F7-5299-4229-B5AA-B3DA5F51C318}" dt="2021-05-15T18:50:28.510" v="1530"/>
          <ac:spMkLst>
            <pc:docMk/>
            <pc:sldMk cId="2127211978" sldId="10626"/>
            <ac:spMk id="4" creationId="{B29116C8-C253-413B-AE31-1835AC33148B}"/>
          </ac:spMkLst>
        </pc:spChg>
        <pc:spChg chg="add mod">
          <ac:chgData name="trpeavey" userId="S::trpeavey_uw.edu#ext#@devupconforg2.onmicrosoft.com::3532ffc7-06bb-4a5f-867b-a013875dd0b1" providerId="AD" clId="Web-{3D9982F7-5299-4229-B5AA-B3DA5F51C318}" dt="2021-05-15T18:51:11.745" v="1534" actId="20577"/>
          <ac:spMkLst>
            <pc:docMk/>
            <pc:sldMk cId="2127211978" sldId="10626"/>
            <ac:spMk id="8" creationId="{1F2D186B-5F81-4BF8-BE81-CB4528798004}"/>
          </ac:spMkLst>
        </pc:spChg>
      </pc:sldChg>
      <pc:sldChg chg="addSp delSp modSp del">
        <pc:chgData name="trpeavey" userId="S::trpeavey_uw.edu#ext#@devupconforg2.onmicrosoft.com::3532ffc7-06bb-4a5f-867b-a013875dd0b1" providerId="AD" clId="Web-{3D9982F7-5299-4229-B5AA-B3DA5F51C318}" dt="2021-05-15T18:52:59.964" v="1537"/>
        <pc:sldMkLst>
          <pc:docMk/>
          <pc:sldMk cId="2233709375" sldId="10627"/>
        </pc:sldMkLst>
        <pc:spChg chg="mod">
          <ac:chgData name="trpeavey" userId="S::trpeavey_uw.edu#ext#@devupconforg2.onmicrosoft.com::3532ffc7-06bb-4a5f-867b-a013875dd0b1" providerId="AD" clId="Web-{3D9982F7-5299-4229-B5AA-B3DA5F51C318}" dt="2021-05-15T18:18:02.346" v="999" actId="20577"/>
          <ac:spMkLst>
            <pc:docMk/>
            <pc:sldMk cId="2233709375" sldId="10627"/>
            <ac:spMk id="3" creationId="{6CC77125-3010-8943-88B3-597FB54A8C53}"/>
          </ac:spMkLst>
        </pc:spChg>
        <pc:spChg chg="add">
          <ac:chgData name="trpeavey" userId="S::trpeavey_uw.edu#ext#@devupconforg2.onmicrosoft.com::3532ffc7-06bb-4a5f-867b-a013875dd0b1" providerId="AD" clId="Web-{3D9982F7-5299-4229-B5AA-B3DA5F51C318}" dt="2021-05-15T17:46:17.693" v="141"/>
          <ac:spMkLst>
            <pc:docMk/>
            <pc:sldMk cId="2233709375" sldId="10627"/>
            <ac:spMk id="4" creationId="{862AF847-BA96-4707-89A0-2C45C5441A18}"/>
          </ac:spMkLst>
        </pc:spChg>
        <pc:spChg chg="add del mod">
          <ac:chgData name="trpeavey" userId="S::trpeavey_uw.edu#ext#@devupconforg2.onmicrosoft.com::3532ffc7-06bb-4a5f-867b-a013875dd0b1" providerId="AD" clId="Web-{3D9982F7-5299-4229-B5AA-B3DA5F51C318}" dt="2021-05-15T18:16:44.862" v="990"/>
          <ac:spMkLst>
            <pc:docMk/>
            <pc:sldMk cId="2233709375" sldId="10627"/>
            <ac:spMk id="8" creationId="{C138A92E-28FC-4014-BC02-295014F838CD}"/>
          </ac:spMkLst>
        </pc:spChg>
        <pc:spChg chg="add mod">
          <ac:chgData name="trpeavey" userId="S::trpeavey_uw.edu#ext#@devupconforg2.onmicrosoft.com::3532ffc7-06bb-4a5f-867b-a013875dd0b1" providerId="AD" clId="Web-{3D9982F7-5299-4229-B5AA-B3DA5F51C318}" dt="2021-05-15T18:16:58.112" v="992" actId="20577"/>
          <ac:spMkLst>
            <pc:docMk/>
            <pc:sldMk cId="2233709375" sldId="10627"/>
            <ac:spMk id="10" creationId="{93C3147C-A8EC-4C72-A2A3-FF0146B9E5B8}"/>
          </ac:spMkLst>
        </pc:spChg>
      </pc:sldChg>
      <pc:sldChg chg="mod modShow">
        <pc:chgData name="trpeavey" userId="S::trpeavey_uw.edu#ext#@devupconforg2.onmicrosoft.com::3532ffc7-06bb-4a5f-867b-a013875dd0b1" providerId="AD" clId="Web-{3D9982F7-5299-4229-B5AA-B3DA5F51C318}" dt="2021-05-15T18:53:10.417" v="1538"/>
        <pc:sldMkLst>
          <pc:docMk/>
          <pc:sldMk cId="1571308349" sldId="10630"/>
        </pc:sldMkLst>
      </pc:sldChg>
      <pc:sldChg chg="addSp modSp add ord replId">
        <pc:chgData name="trpeavey" userId="S::trpeavey_uw.edu#ext#@devupconforg2.onmicrosoft.com::3532ffc7-06bb-4a5f-867b-a013875dd0b1" providerId="AD" clId="Web-{3D9982F7-5299-4229-B5AA-B3DA5F51C318}" dt="2021-05-15T18:53:51.089" v="1540" actId="20577"/>
        <pc:sldMkLst>
          <pc:docMk/>
          <pc:sldMk cId="2894205" sldId="10635"/>
        </pc:sldMkLst>
        <pc:spChg chg="mod">
          <ac:chgData name="trpeavey" userId="S::trpeavey_uw.edu#ext#@devupconforg2.onmicrosoft.com::3532ffc7-06bb-4a5f-867b-a013875dd0b1" providerId="AD" clId="Web-{3D9982F7-5299-4229-B5AA-B3DA5F51C318}" dt="2021-05-15T18:53:51.089" v="1540" actId="20577"/>
          <ac:spMkLst>
            <pc:docMk/>
            <pc:sldMk cId="2894205" sldId="10635"/>
            <ac:spMk id="2" creationId="{13EE964F-6C0D-5F49-A98F-A7E3EB13D376}"/>
          </ac:spMkLst>
        </pc:spChg>
        <pc:spChg chg="mod">
          <ac:chgData name="trpeavey" userId="S::trpeavey_uw.edu#ext#@devupconforg2.onmicrosoft.com::3532ffc7-06bb-4a5f-867b-a013875dd0b1" providerId="AD" clId="Web-{3D9982F7-5299-4229-B5AA-B3DA5F51C318}" dt="2021-05-15T18:18:10.893" v="1000" actId="20577"/>
          <ac:spMkLst>
            <pc:docMk/>
            <pc:sldMk cId="2894205" sldId="10635"/>
            <ac:spMk id="3" creationId="{6CC77125-3010-8943-88B3-597FB54A8C53}"/>
          </ac:spMkLst>
        </pc:spChg>
        <pc:spChg chg="add">
          <ac:chgData name="trpeavey" userId="S::trpeavey_uw.edu#ext#@devupconforg2.onmicrosoft.com::3532ffc7-06bb-4a5f-867b-a013875dd0b1" providerId="AD" clId="Web-{3D9982F7-5299-4229-B5AA-B3DA5F51C318}" dt="2021-05-15T18:17:36.768" v="993"/>
          <ac:spMkLst>
            <pc:docMk/>
            <pc:sldMk cId="2894205" sldId="10635"/>
            <ac:spMk id="7" creationId="{DEBF2746-4320-4C2C-9730-48BE67097C91}"/>
          </ac:spMkLst>
        </pc:spChg>
      </pc:sldChg>
      <pc:sldChg chg="modSp add replId">
        <pc:chgData name="trpeavey" userId="S::trpeavey_uw.edu#ext#@devupconforg2.onmicrosoft.com::3532ffc7-06bb-4a5f-867b-a013875dd0b1" providerId="AD" clId="Web-{3D9982F7-5299-4229-B5AA-B3DA5F51C318}" dt="2021-05-15T18:56:27.058" v="1566" actId="20577"/>
        <pc:sldMkLst>
          <pc:docMk/>
          <pc:sldMk cId="2123085514" sldId="10636"/>
        </pc:sldMkLst>
        <pc:spChg chg="mod">
          <ac:chgData name="trpeavey" userId="S::trpeavey_uw.edu#ext#@devupconforg2.onmicrosoft.com::3532ffc7-06bb-4a5f-867b-a013875dd0b1" providerId="AD" clId="Web-{3D9982F7-5299-4229-B5AA-B3DA5F51C318}" dt="2021-05-15T18:56:27.058" v="1566" actId="20577"/>
          <ac:spMkLst>
            <pc:docMk/>
            <pc:sldMk cId="2123085514" sldId="10636"/>
            <ac:spMk id="2" creationId="{DD85CA2B-07D4-F44A-B01C-F879BD25DCCC}"/>
          </ac:spMkLst>
        </pc:spChg>
        <pc:spChg chg="mod">
          <ac:chgData name="trpeavey" userId="S::trpeavey_uw.edu#ext#@devupconforg2.onmicrosoft.com::3532ffc7-06bb-4a5f-867b-a013875dd0b1" providerId="AD" clId="Web-{3D9982F7-5299-4229-B5AA-B3DA5F51C318}" dt="2021-05-15T18:27:27.148" v="1190" actId="20577"/>
          <ac:spMkLst>
            <pc:docMk/>
            <pc:sldMk cId="2123085514" sldId="10636"/>
            <ac:spMk id="3" creationId="{B3011B46-AEDD-0845-AAF3-FC440A76A4DD}"/>
          </ac:spMkLst>
        </pc:spChg>
      </pc:sldChg>
      <pc:sldChg chg="modSp add del replId">
        <pc:chgData name="trpeavey" userId="S::trpeavey_uw.edu#ext#@devupconforg2.onmicrosoft.com::3532ffc7-06bb-4a5f-867b-a013875dd0b1" providerId="AD" clId="Web-{3D9982F7-5299-4229-B5AA-B3DA5F51C318}" dt="2021-05-15T18:18:46.737" v="1002"/>
        <pc:sldMkLst>
          <pc:docMk/>
          <pc:sldMk cId="2615307906" sldId="10637"/>
        </pc:sldMkLst>
        <pc:spChg chg="mod">
          <ac:chgData name="trpeavey" userId="S::trpeavey_uw.edu#ext#@devupconforg2.onmicrosoft.com::3532ffc7-06bb-4a5f-867b-a013875dd0b1" providerId="AD" clId="Web-{3D9982F7-5299-4229-B5AA-B3DA5F51C318}" dt="2021-05-15T18:16:02.799" v="980"/>
          <ac:spMkLst>
            <pc:docMk/>
            <pc:sldMk cId="2615307906" sldId="10637"/>
            <ac:spMk id="2" creationId="{1215C817-444E-E64B-B5F4-AE494FCA3DD3}"/>
          </ac:spMkLst>
        </pc:spChg>
        <pc:spChg chg="mod">
          <ac:chgData name="trpeavey" userId="S::trpeavey_uw.edu#ext#@devupconforg2.onmicrosoft.com::3532ffc7-06bb-4a5f-867b-a013875dd0b1" providerId="AD" clId="Web-{3D9982F7-5299-4229-B5AA-B3DA5F51C318}" dt="2021-05-15T18:16:02.815" v="981"/>
          <ac:spMkLst>
            <pc:docMk/>
            <pc:sldMk cId="2615307906" sldId="10637"/>
            <ac:spMk id="3" creationId="{531CA2CE-35A1-1240-AEAF-1ED55DF0803E}"/>
          </ac:spMkLst>
        </pc:spChg>
      </pc:sldChg>
    </pc:docChg>
  </pc:docChgLst>
  <pc:docChgLst>
    <pc:chgData name="trpeavey" userId="S::trpeavey_uw.edu#ext#@devupconforg2.onmicrosoft.com::3532ffc7-06bb-4a5f-867b-a013875dd0b1" providerId="AD" clId="Web-{366A48F1-1908-4919-BEC4-3B67E8BED7E0}"/>
    <pc:docChg chg="modSld">
      <pc:chgData name="trpeavey" userId="S::trpeavey_uw.edu#ext#@devupconforg2.onmicrosoft.com::3532ffc7-06bb-4a5f-867b-a013875dd0b1" providerId="AD" clId="Web-{366A48F1-1908-4919-BEC4-3B67E8BED7E0}" dt="2021-05-15T23:07:01.496" v="580" actId="20577"/>
      <pc:docMkLst>
        <pc:docMk/>
      </pc:docMkLst>
      <pc:sldChg chg="addSp delSp modSp">
        <pc:chgData name="trpeavey" userId="S::trpeavey_uw.edu#ext#@devupconforg2.onmicrosoft.com::3532ffc7-06bb-4a5f-867b-a013875dd0b1" providerId="AD" clId="Web-{366A48F1-1908-4919-BEC4-3B67E8BED7E0}" dt="2021-05-15T23:07:01.496" v="580" actId="20577"/>
        <pc:sldMkLst>
          <pc:docMk/>
          <pc:sldMk cId="2648020247" sldId="10622"/>
        </pc:sldMkLst>
        <pc:spChg chg="mod">
          <ac:chgData name="trpeavey" userId="S::trpeavey_uw.edu#ext#@devupconforg2.onmicrosoft.com::3532ffc7-06bb-4a5f-867b-a013875dd0b1" providerId="AD" clId="Web-{366A48F1-1908-4919-BEC4-3B67E8BED7E0}" dt="2021-05-15T22:54:33.382" v="238" actId="20577"/>
          <ac:spMkLst>
            <pc:docMk/>
            <pc:sldMk cId="2648020247" sldId="10622"/>
            <ac:spMk id="2" creationId="{4E07AD74-EE9F-B249-AB06-F4B411075708}"/>
          </ac:spMkLst>
        </pc:spChg>
        <pc:spChg chg="mod">
          <ac:chgData name="trpeavey" userId="S::trpeavey_uw.edu#ext#@devupconforg2.onmicrosoft.com::3532ffc7-06bb-4a5f-867b-a013875dd0b1" providerId="AD" clId="Web-{366A48F1-1908-4919-BEC4-3B67E8BED7E0}" dt="2021-05-15T23:07:01.496" v="580" actId="20577"/>
          <ac:spMkLst>
            <pc:docMk/>
            <pc:sldMk cId="2648020247" sldId="10622"/>
            <ac:spMk id="3" creationId="{D93A5744-4DC2-F242-A538-219539FE31EE}"/>
          </ac:spMkLst>
        </pc:spChg>
        <pc:graphicFrameChg chg="add del mod">
          <ac:chgData name="trpeavey" userId="S::trpeavey_uw.edu#ext#@devupconforg2.onmicrosoft.com::3532ffc7-06bb-4a5f-867b-a013875dd0b1" providerId="AD" clId="Web-{366A48F1-1908-4919-BEC4-3B67E8BED7E0}" dt="2021-05-15T23:03:17.746" v="567"/>
          <ac:graphicFrameMkLst>
            <pc:docMk/>
            <pc:sldMk cId="2648020247" sldId="10622"/>
            <ac:graphicFrameMk id="4" creationId="{3C540D57-6E30-4544-A1FA-2C731215D9DC}"/>
          </ac:graphicFrameMkLst>
        </pc:graphicFrameChg>
      </pc:sldChg>
    </pc:docChg>
  </pc:docChgLst>
  <pc:docChgLst>
    <pc:chgData name="Sumit Bhuttan" userId="S::sumitbhuttan_microsoft.com#ext#@devupconforg2.onmicrosoft.com::8e88afcb-0d28-4a3e-a9ce-7af40ee31804" providerId="AD" clId="Web-{B2782DA1-261B-4A52-990F-D7989CA184D8}"/>
    <pc:docChg chg="addSld delSld modSld">
      <pc:chgData name="Sumit Bhuttan" userId="S::sumitbhuttan_microsoft.com#ext#@devupconforg2.onmicrosoft.com::8e88afcb-0d28-4a3e-a9ce-7af40ee31804" providerId="AD" clId="Web-{B2782DA1-261B-4A52-990F-D7989CA184D8}" dt="2021-05-16T00:37:13.684" v="321" actId="20577"/>
      <pc:docMkLst>
        <pc:docMk/>
      </pc:docMkLst>
      <pc:sldChg chg="modSp">
        <pc:chgData name="Sumit Bhuttan" userId="S::sumitbhuttan_microsoft.com#ext#@devupconforg2.onmicrosoft.com::8e88afcb-0d28-4a3e-a9ce-7af40ee31804" providerId="AD" clId="Web-{B2782DA1-261B-4A52-990F-D7989CA184D8}" dt="2021-05-16T00:37:13.684" v="321" actId="20577"/>
        <pc:sldMkLst>
          <pc:docMk/>
          <pc:sldMk cId="730098645" sldId="362"/>
        </pc:sldMkLst>
        <pc:spChg chg="mod">
          <ac:chgData name="Sumit Bhuttan" userId="S::sumitbhuttan_microsoft.com#ext#@devupconforg2.onmicrosoft.com::8e88afcb-0d28-4a3e-a9ce-7af40ee31804" providerId="AD" clId="Web-{B2782DA1-261B-4A52-990F-D7989CA184D8}" dt="2021-05-16T00:37:13.684" v="321" actId="20577"/>
          <ac:spMkLst>
            <pc:docMk/>
            <pc:sldMk cId="730098645" sldId="362"/>
            <ac:spMk id="4" creationId="{00000000-0000-0000-0000-000000000000}"/>
          </ac:spMkLst>
        </pc:spChg>
      </pc:sldChg>
      <pc:sldChg chg="mod modShow">
        <pc:chgData name="Sumit Bhuttan" userId="S::sumitbhuttan_microsoft.com#ext#@devupconforg2.onmicrosoft.com::8e88afcb-0d28-4a3e-a9ce-7af40ee31804" providerId="AD" clId="Web-{B2782DA1-261B-4A52-990F-D7989CA184D8}" dt="2021-05-16T00:16:39.389" v="166"/>
        <pc:sldMkLst>
          <pc:docMk/>
          <pc:sldMk cId="1463614882" sldId="10621"/>
        </pc:sldMkLst>
      </pc:sldChg>
      <pc:sldChg chg="addSp modSp">
        <pc:chgData name="Sumit Bhuttan" userId="S::sumitbhuttan_microsoft.com#ext#@devupconforg2.onmicrosoft.com::8e88afcb-0d28-4a3e-a9ce-7af40ee31804" providerId="AD" clId="Web-{B2782DA1-261B-4A52-990F-D7989CA184D8}" dt="2021-05-16T00:35:42.136" v="310" actId="20577"/>
        <pc:sldMkLst>
          <pc:docMk/>
          <pc:sldMk cId="2648020247" sldId="10622"/>
        </pc:sldMkLst>
        <pc:spChg chg="mod">
          <ac:chgData name="Sumit Bhuttan" userId="S::sumitbhuttan_microsoft.com#ext#@devupconforg2.onmicrosoft.com::8e88afcb-0d28-4a3e-a9ce-7af40ee31804" providerId="AD" clId="Web-{B2782DA1-261B-4A52-990F-D7989CA184D8}" dt="2021-05-16T00:35:29.338" v="305" actId="14100"/>
          <ac:spMkLst>
            <pc:docMk/>
            <pc:sldMk cId="2648020247" sldId="10622"/>
            <ac:spMk id="3" creationId="{D93A5744-4DC2-F242-A538-219539FE31EE}"/>
          </ac:spMkLst>
        </pc:spChg>
        <pc:spChg chg="add mod">
          <ac:chgData name="Sumit Bhuttan" userId="S::sumitbhuttan_microsoft.com#ext#@devupconforg2.onmicrosoft.com::8e88afcb-0d28-4a3e-a9ce-7af40ee31804" providerId="AD" clId="Web-{B2782DA1-261B-4A52-990F-D7989CA184D8}" dt="2021-05-16T00:35:42.136" v="310" actId="20577"/>
          <ac:spMkLst>
            <pc:docMk/>
            <pc:sldMk cId="2648020247" sldId="10622"/>
            <ac:spMk id="6" creationId="{6B9357CC-E94A-469F-A1D5-2FDD934814FD}"/>
          </ac:spMkLst>
        </pc:spChg>
      </pc:sldChg>
      <pc:sldChg chg="addSp modSp add replId">
        <pc:chgData name="Sumit Bhuttan" userId="S::sumitbhuttan_microsoft.com#ext#@devupconforg2.onmicrosoft.com::8e88afcb-0d28-4a3e-a9ce-7af40ee31804" providerId="AD" clId="Web-{B2782DA1-261B-4A52-990F-D7989CA184D8}" dt="2021-05-16T00:33:54.743" v="276" actId="20577"/>
        <pc:sldMkLst>
          <pc:docMk/>
          <pc:sldMk cId="1829768379" sldId="10640"/>
        </pc:sldMkLst>
        <pc:spChg chg="mod">
          <ac:chgData name="Sumit Bhuttan" userId="S::sumitbhuttan_microsoft.com#ext#@devupconforg2.onmicrosoft.com::8e88afcb-0d28-4a3e-a9ce-7af40ee31804" providerId="AD" clId="Web-{B2782DA1-261B-4A52-990F-D7989CA184D8}" dt="2021-05-16T00:33:45.961" v="272" actId="14100"/>
          <ac:spMkLst>
            <pc:docMk/>
            <pc:sldMk cId="1829768379" sldId="10640"/>
            <ac:spMk id="2" creationId="{9928EE07-1D39-6E44-96FD-8C46C92C6F7B}"/>
          </ac:spMkLst>
        </pc:spChg>
        <pc:spChg chg="mod">
          <ac:chgData name="Sumit Bhuttan" userId="S::sumitbhuttan_microsoft.com#ext#@devupconforg2.onmicrosoft.com::8e88afcb-0d28-4a3e-a9ce-7af40ee31804" providerId="AD" clId="Web-{B2782DA1-261B-4A52-990F-D7989CA184D8}" dt="2021-05-16T00:33:43.649" v="271" actId="14100"/>
          <ac:spMkLst>
            <pc:docMk/>
            <pc:sldMk cId="1829768379" sldId="10640"/>
            <ac:spMk id="3" creationId="{2F991BBF-3A96-9F44-AF62-40D0944ADF70}"/>
          </ac:spMkLst>
        </pc:spChg>
        <pc:spChg chg="add mod">
          <ac:chgData name="Sumit Bhuttan" userId="S::sumitbhuttan_microsoft.com#ext#@devupconforg2.onmicrosoft.com::8e88afcb-0d28-4a3e-a9ce-7af40ee31804" providerId="AD" clId="Web-{B2782DA1-261B-4A52-990F-D7989CA184D8}" dt="2021-05-16T00:19:38.767" v="202" actId="1076"/>
          <ac:spMkLst>
            <pc:docMk/>
            <pc:sldMk cId="1829768379" sldId="10640"/>
            <ac:spMk id="6" creationId="{F092BEA1-F289-4E57-B638-A394377DACF7}"/>
          </ac:spMkLst>
        </pc:spChg>
        <pc:spChg chg="add mod">
          <ac:chgData name="Sumit Bhuttan" userId="S::sumitbhuttan_microsoft.com#ext#@devupconforg2.onmicrosoft.com::8e88afcb-0d28-4a3e-a9ce-7af40ee31804" providerId="AD" clId="Web-{B2782DA1-261B-4A52-990F-D7989CA184D8}" dt="2021-05-16T00:19:33.502" v="201" actId="1076"/>
          <ac:spMkLst>
            <pc:docMk/>
            <pc:sldMk cId="1829768379" sldId="10640"/>
            <ac:spMk id="9" creationId="{38F100EA-37D3-455C-920A-C0B7E388FD08}"/>
          </ac:spMkLst>
        </pc:spChg>
        <pc:spChg chg="add mod">
          <ac:chgData name="Sumit Bhuttan" userId="S::sumitbhuttan_microsoft.com#ext#@devupconforg2.onmicrosoft.com::8e88afcb-0d28-4a3e-a9ce-7af40ee31804" providerId="AD" clId="Web-{B2782DA1-261B-4A52-990F-D7989CA184D8}" dt="2021-05-16T00:19:11.032" v="195" actId="14100"/>
          <ac:spMkLst>
            <pc:docMk/>
            <pc:sldMk cId="1829768379" sldId="10640"/>
            <ac:spMk id="11" creationId="{D1A7AE01-491C-4E28-B2AF-4B27ABAB8D90}"/>
          </ac:spMkLst>
        </pc:spChg>
        <pc:spChg chg="add mod">
          <ac:chgData name="Sumit Bhuttan" userId="S::sumitbhuttan_microsoft.com#ext#@devupconforg2.onmicrosoft.com::8e88afcb-0d28-4a3e-a9ce-7af40ee31804" providerId="AD" clId="Web-{B2782DA1-261B-4A52-990F-D7989CA184D8}" dt="2021-05-16T00:20:34.597" v="269" actId="20577"/>
          <ac:spMkLst>
            <pc:docMk/>
            <pc:sldMk cId="1829768379" sldId="10640"/>
            <ac:spMk id="12" creationId="{76B1E3FA-92AE-43AC-8BBD-D492AF32B781}"/>
          </ac:spMkLst>
        </pc:spChg>
        <pc:spChg chg="add mod">
          <ac:chgData name="Sumit Bhuttan" userId="S::sumitbhuttan_microsoft.com#ext#@devupconforg2.onmicrosoft.com::8e88afcb-0d28-4a3e-a9ce-7af40ee31804" providerId="AD" clId="Web-{B2782DA1-261B-4A52-990F-D7989CA184D8}" dt="2021-05-16T00:18:43.235" v="188" actId="1076"/>
          <ac:spMkLst>
            <pc:docMk/>
            <pc:sldMk cId="1829768379" sldId="10640"/>
            <ac:spMk id="14" creationId="{F4C1F832-5CAA-4D2B-BB66-D3B1C5F3E4CD}"/>
          </ac:spMkLst>
        </pc:spChg>
        <pc:spChg chg="add mod">
          <ac:chgData name="Sumit Bhuttan" userId="S::sumitbhuttan_microsoft.com#ext#@devupconforg2.onmicrosoft.com::8e88afcb-0d28-4a3e-a9ce-7af40ee31804" providerId="AD" clId="Web-{B2782DA1-261B-4A52-990F-D7989CA184D8}" dt="2021-05-16T00:33:54.743" v="276" actId="20577"/>
          <ac:spMkLst>
            <pc:docMk/>
            <pc:sldMk cId="1829768379" sldId="10640"/>
            <ac:spMk id="16" creationId="{5D42640F-4138-4115-B9F4-D366FE95BDD4}"/>
          </ac:spMkLst>
        </pc:spChg>
        <pc:picChg chg="add mod">
          <ac:chgData name="Sumit Bhuttan" userId="S::sumitbhuttan_microsoft.com#ext#@devupconforg2.onmicrosoft.com::8e88afcb-0d28-4a3e-a9ce-7af40ee31804" providerId="AD" clId="Web-{B2782DA1-261B-4A52-990F-D7989CA184D8}" dt="2021-05-16T00:17:32.468" v="177" actId="1076"/>
          <ac:picMkLst>
            <pc:docMk/>
            <pc:sldMk cId="1829768379" sldId="10640"/>
            <ac:picMk id="4" creationId="{83B6C7AD-8335-45B3-8897-2146AA85A59F}"/>
          </ac:picMkLst>
        </pc:picChg>
        <pc:picChg chg="add mod">
          <ac:chgData name="Sumit Bhuttan" userId="S::sumitbhuttan_microsoft.com#ext#@devupconforg2.onmicrosoft.com::8e88afcb-0d28-4a3e-a9ce-7af40ee31804" providerId="AD" clId="Web-{B2782DA1-261B-4A52-990F-D7989CA184D8}" dt="2021-05-16T00:17:54.562" v="182" actId="1076"/>
          <ac:picMkLst>
            <pc:docMk/>
            <pc:sldMk cId="1829768379" sldId="10640"/>
            <ac:picMk id="8" creationId="{096C0A62-672B-4EE4-B429-7406FC06A98C}"/>
          </ac:picMkLst>
        </pc:picChg>
        <pc:picChg chg="add mod">
          <ac:chgData name="Sumit Bhuttan" userId="S::sumitbhuttan_microsoft.com#ext#@devupconforg2.onmicrosoft.com::8e88afcb-0d28-4a3e-a9ce-7af40ee31804" providerId="AD" clId="Web-{B2782DA1-261B-4A52-990F-D7989CA184D8}" dt="2021-05-16T00:17:46.359" v="180" actId="1076"/>
          <ac:picMkLst>
            <pc:docMk/>
            <pc:sldMk cId="1829768379" sldId="10640"/>
            <ac:picMk id="10" creationId="{04BA6BF7-5759-4A03-9F2E-72688A9A0E2E}"/>
          </ac:picMkLst>
        </pc:picChg>
        <pc:picChg chg="add mod">
          <ac:chgData name="Sumit Bhuttan" userId="S::sumitbhuttan_microsoft.com#ext#@devupconforg2.onmicrosoft.com::8e88afcb-0d28-4a3e-a9ce-7af40ee31804" providerId="AD" clId="Web-{B2782DA1-261B-4A52-990F-D7989CA184D8}" dt="2021-05-16T00:18:27.157" v="185" actId="1076"/>
          <ac:picMkLst>
            <pc:docMk/>
            <pc:sldMk cId="1829768379" sldId="10640"/>
            <ac:picMk id="13" creationId="{32AF10AB-B206-4FFD-95BA-D1E1DA69ABAE}"/>
          </ac:picMkLst>
        </pc:picChg>
      </pc:sldChg>
      <pc:sldChg chg="addSp delSp modSp new mod modClrScheme chgLayout">
        <pc:chgData name="Sumit Bhuttan" userId="S::sumitbhuttan_microsoft.com#ext#@devupconforg2.onmicrosoft.com::8e88afcb-0d28-4a3e-a9ce-7af40ee31804" providerId="AD" clId="Web-{B2782DA1-261B-4A52-990F-D7989CA184D8}" dt="2021-05-16T00:36:10.480" v="314"/>
        <pc:sldMkLst>
          <pc:docMk/>
          <pc:sldMk cId="913362436" sldId="10641"/>
        </pc:sldMkLst>
        <pc:spChg chg="mod ord">
          <ac:chgData name="Sumit Bhuttan" userId="S::sumitbhuttan_microsoft.com#ext#@devupconforg2.onmicrosoft.com::8e88afcb-0d28-4a3e-a9ce-7af40ee31804" providerId="AD" clId="Web-{B2782DA1-261B-4A52-990F-D7989CA184D8}" dt="2021-05-16T00:35:09.026" v="303" actId="20577"/>
          <ac:spMkLst>
            <pc:docMk/>
            <pc:sldMk cId="913362436" sldId="10641"/>
            <ac:spMk id="2" creationId="{273FC7BA-4651-43D3-8B38-F45740FAFA07}"/>
          </ac:spMkLst>
        </pc:spChg>
        <pc:spChg chg="del">
          <ac:chgData name="Sumit Bhuttan" userId="S::sumitbhuttan_microsoft.com#ext#@devupconforg2.onmicrosoft.com::8e88afcb-0d28-4a3e-a9ce-7af40ee31804" providerId="AD" clId="Web-{B2782DA1-261B-4A52-990F-D7989CA184D8}" dt="2021-05-16T00:34:58.385" v="281"/>
          <ac:spMkLst>
            <pc:docMk/>
            <pc:sldMk cId="913362436" sldId="10641"/>
            <ac:spMk id="3" creationId="{7B60779D-ABC4-4C01-B84E-7BCA5FAD44F1}"/>
          </ac:spMkLst>
        </pc:spChg>
        <pc:spChg chg="del mod ord">
          <ac:chgData name="Sumit Bhuttan" userId="S::sumitbhuttan_microsoft.com#ext#@devupconforg2.onmicrosoft.com::8e88afcb-0d28-4a3e-a9ce-7af40ee31804" providerId="AD" clId="Web-{B2782DA1-261B-4A52-990F-D7989CA184D8}" dt="2021-05-16T00:35:13.494" v="304"/>
          <ac:spMkLst>
            <pc:docMk/>
            <pc:sldMk cId="913362436" sldId="10641"/>
            <ac:spMk id="4" creationId="{2643A403-5112-4D33-B7CF-45FE512029DE}"/>
          </ac:spMkLst>
        </pc:spChg>
        <pc:spChg chg="mod ord">
          <ac:chgData name="Sumit Bhuttan" userId="S::sumitbhuttan_microsoft.com#ext#@devupconforg2.onmicrosoft.com::8e88afcb-0d28-4a3e-a9ce-7af40ee31804" providerId="AD" clId="Web-{B2782DA1-261B-4A52-990F-D7989CA184D8}" dt="2021-05-16T00:34:58.385" v="281"/>
          <ac:spMkLst>
            <pc:docMk/>
            <pc:sldMk cId="913362436" sldId="10641"/>
            <ac:spMk id="5" creationId="{5CB58A1B-0DA8-4ACD-BA53-EEBD4307B2EF}"/>
          </ac:spMkLst>
        </pc:spChg>
        <pc:spChg chg="del">
          <ac:chgData name="Sumit Bhuttan" userId="S::sumitbhuttan_microsoft.com#ext#@devupconforg2.onmicrosoft.com::8e88afcb-0d28-4a3e-a9ce-7af40ee31804" providerId="AD" clId="Web-{B2782DA1-261B-4A52-990F-D7989CA184D8}" dt="2021-05-16T00:34:58.385" v="281"/>
          <ac:spMkLst>
            <pc:docMk/>
            <pc:sldMk cId="913362436" sldId="10641"/>
            <ac:spMk id="6" creationId="{6D72187A-D7AC-4AAE-8A44-31D1DBB8F94E}"/>
          </ac:spMkLst>
        </pc:spChg>
        <pc:spChg chg="add mod">
          <ac:chgData name="Sumit Bhuttan" userId="S::sumitbhuttan_microsoft.com#ext#@devupconforg2.onmicrosoft.com::8e88afcb-0d28-4a3e-a9ce-7af40ee31804" providerId="AD" clId="Web-{B2782DA1-261B-4A52-990F-D7989CA184D8}" dt="2021-05-16T00:36:01.449" v="313" actId="20577"/>
          <ac:spMkLst>
            <pc:docMk/>
            <pc:sldMk cId="913362436" sldId="10641"/>
            <ac:spMk id="8" creationId="{A412080F-23F7-4194-8B58-F677E205065D}"/>
          </ac:spMkLst>
        </pc:spChg>
        <pc:spChg chg="add">
          <ac:chgData name="Sumit Bhuttan" userId="S::sumitbhuttan_microsoft.com#ext#@devupconforg2.onmicrosoft.com::8e88afcb-0d28-4a3e-a9ce-7af40ee31804" providerId="AD" clId="Web-{B2782DA1-261B-4A52-990F-D7989CA184D8}" dt="2021-05-16T00:36:10.480" v="314"/>
          <ac:spMkLst>
            <pc:docMk/>
            <pc:sldMk cId="913362436" sldId="10641"/>
            <ac:spMk id="10" creationId="{971ED222-A098-427B-B070-ECF443D49508}"/>
          </ac:spMkLst>
        </pc:spChg>
      </pc:sldChg>
      <pc:sldChg chg="delSp modSp new del mod modClrScheme chgLayout">
        <pc:chgData name="Sumit Bhuttan" userId="S::sumitbhuttan_microsoft.com#ext#@devupconforg2.onmicrosoft.com::8e88afcb-0d28-4a3e-a9ce-7af40ee31804" providerId="AD" clId="Web-{B2782DA1-261B-4A52-990F-D7989CA184D8}" dt="2021-05-16T00:34:31.744" v="279"/>
        <pc:sldMkLst>
          <pc:docMk/>
          <pc:sldMk cId="1043050791" sldId="10641"/>
        </pc:sldMkLst>
        <pc:spChg chg="mod ord">
          <ac:chgData name="Sumit Bhuttan" userId="S::sumitbhuttan_microsoft.com#ext#@devupconforg2.onmicrosoft.com::8e88afcb-0d28-4a3e-a9ce-7af40ee31804" providerId="AD" clId="Web-{B2782DA1-261B-4A52-990F-D7989CA184D8}" dt="2021-05-16T00:34:27.322" v="278"/>
          <ac:spMkLst>
            <pc:docMk/>
            <pc:sldMk cId="1043050791" sldId="10641"/>
            <ac:spMk id="2" creationId="{3507EA41-1767-41F5-B5B4-FB20F96F2B63}"/>
          </ac:spMkLst>
        </pc:spChg>
        <pc:spChg chg="del">
          <ac:chgData name="Sumit Bhuttan" userId="S::sumitbhuttan_microsoft.com#ext#@devupconforg2.onmicrosoft.com::8e88afcb-0d28-4a3e-a9ce-7af40ee31804" providerId="AD" clId="Web-{B2782DA1-261B-4A52-990F-D7989CA184D8}" dt="2021-05-16T00:34:27.322" v="278"/>
          <ac:spMkLst>
            <pc:docMk/>
            <pc:sldMk cId="1043050791" sldId="10641"/>
            <ac:spMk id="3" creationId="{A1FE0331-19A1-4ED8-AA9B-289DA9722704}"/>
          </ac:spMkLst>
        </pc:spChg>
        <pc:spChg chg="mod ord">
          <ac:chgData name="Sumit Bhuttan" userId="S::sumitbhuttan_microsoft.com#ext#@devupconforg2.onmicrosoft.com::8e88afcb-0d28-4a3e-a9ce-7af40ee31804" providerId="AD" clId="Web-{B2782DA1-261B-4A52-990F-D7989CA184D8}" dt="2021-05-16T00:34:27.322" v="278"/>
          <ac:spMkLst>
            <pc:docMk/>
            <pc:sldMk cId="1043050791" sldId="10641"/>
            <ac:spMk id="4" creationId="{967DDEBE-34D5-4902-A8BE-0C66B3495578}"/>
          </ac:spMkLst>
        </pc:spChg>
        <pc:spChg chg="mod ord">
          <ac:chgData name="Sumit Bhuttan" userId="S::sumitbhuttan_microsoft.com#ext#@devupconforg2.onmicrosoft.com::8e88afcb-0d28-4a3e-a9ce-7af40ee31804" providerId="AD" clId="Web-{B2782DA1-261B-4A52-990F-D7989CA184D8}" dt="2021-05-16T00:34:27.322" v="278"/>
          <ac:spMkLst>
            <pc:docMk/>
            <pc:sldMk cId="1043050791" sldId="10641"/>
            <ac:spMk id="5" creationId="{FB3CFD8F-035A-4E18-9DC7-81FFCC537C37}"/>
          </ac:spMkLst>
        </pc:spChg>
        <pc:spChg chg="del">
          <ac:chgData name="Sumit Bhuttan" userId="S::sumitbhuttan_microsoft.com#ext#@devupconforg2.onmicrosoft.com::8e88afcb-0d28-4a3e-a9ce-7af40ee31804" providerId="AD" clId="Web-{B2782DA1-261B-4A52-990F-D7989CA184D8}" dt="2021-05-16T00:34:27.322" v="278"/>
          <ac:spMkLst>
            <pc:docMk/>
            <pc:sldMk cId="1043050791" sldId="10641"/>
            <ac:spMk id="6" creationId="{8DE293C6-A111-4FE4-83F1-AC17BCA767E3}"/>
          </ac:spMkLst>
        </pc:spChg>
      </pc:sldChg>
    </pc:docChg>
  </pc:docChgLst>
  <pc:docChgLst>
    <pc:chgData name="rodda ouma" userId="S::rodda.ouma05_gmail.com#ext#@devupconforg2.onmicrosoft.com::46fdbd3d-109a-45bd-bd2f-43241929b5ba" providerId="AD" clId="Web-{3A08BD4F-DA31-43F0-BE42-B4C5A4A3AF5D}"/>
    <pc:docChg chg="modSld">
      <pc:chgData name="rodda ouma" userId="S::rodda.ouma05_gmail.com#ext#@devupconforg2.onmicrosoft.com::46fdbd3d-109a-45bd-bd2f-43241929b5ba" providerId="AD" clId="Web-{3A08BD4F-DA31-43F0-BE42-B4C5A4A3AF5D}" dt="2021-05-15T23:21:22.006" v="19"/>
      <pc:docMkLst>
        <pc:docMk/>
      </pc:docMkLst>
      <pc:sldChg chg="addSp delSp">
        <pc:chgData name="rodda ouma" userId="S::rodda.ouma05_gmail.com#ext#@devupconforg2.onmicrosoft.com::46fdbd3d-109a-45bd-bd2f-43241929b5ba" providerId="AD" clId="Web-{3A08BD4F-DA31-43F0-BE42-B4C5A4A3AF5D}" dt="2021-05-15T23:06:55.483" v="2"/>
        <pc:sldMkLst>
          <pc:docMk/>
          <pc:sldMk cId="3032607302" sldId="10618"/>
        </pc:sldMkLst>
        <pc:spChg chg="add del">
          <ac:chgData name="rodda ouma" userId="S::rodda.ouma05_gmail.com#ext#@devupconforg2.onmicrosoft.com::46fdbd3d-109a-45bd-bd2f-43241929b5ba" providerId="AD" clId="Web-{3A08BD4F-DA31-43F0-BE42-B4C5A4A3AF5D}" dt="2021-05-15T23:06:55.483" v="2"/>
          <ac:spMkLst>
            <pc:docMk/>
            <pc:sldMk cId="3032607302" sldId="10618"/>
            <ac:spMk id="9" creationId="{63731C76-DBF5-481A-8060-131FB1F212B7}"/>
          </ac:spMkLst>
        </pc:spChg>
      </pc:sldChg>
      <pc:sldChg chg="modSp">
        <pc:chgData name="rodda ouma" userId="S::rodda.ouma05_gmail.com#ext#@devupconforg2.onmicrosoft.com::46fdbd3d-109a-45bd-bd2f-43241929b5ba" providerId="AD" clId="Web-{3A08BD4F-DA31-43F0-BE42-B4C5A4A3AF5D}" dt="2021-05-15T23:21:22.006" v="19"/>
        <pc:sldMkLst>
          <pc:docMk/>
          <pc:sldMk cId="1463614882" sldId="10621"/>
        </pc:sldMkLst>
        <pc:spChg chg="mod">
          <ac:chgData name="rodda ouma" userId="S::rodda.ouma05_gmail.com#ext#@devupconforg2.onmicrosoft.com::46fdbd3d-109a-45bd-bd2f-43241929b5ba" providerId="AD" clId="Web-{3A08BD4F-DA31-43F0-BE42-B4C5A4A3AF5D}" dt="2021-05-15T23:21:22.006" v="19"/>
          <ac:spMkLst>
            <pc:docMk/>
            <pc:sldMk cId="1463614882" sldId="10621"/>
            <ac:spMk id="3" creationId="{2F991BBF-3A96-9F44-AF62-40D0944ADF70}"/>
          </ac:spMkLst>
        </pc:spChg>
      </pc:sldChg>
      <pc:sldChg chg="modSp">
        <pc:chgData name="rodda ouma" userId="S::rodda.ouma05_gmail.com#ext#@devupconforg2.onmicrosoft.com::46fdbd3d-109a-45bd-bd2f-43241929b5ba" providerId="AD" clId="Web-{3A08BD4F-DA31-43F0-BE42-B4C5A4A3AF5D}" dt="2021-05-15T23:11:14.475" v="18" actId="20577"/>
        <pc:sldMkLst>
          <pc:docMk/>
          <pc:sldMk cId="2648020247" sldId="10622"/>
        </pc:sldMkLst>
        <pc:spChg chg="mod">
          <ac:chgData name="rodda ouma" userId="S::rodda.ouma05_gmail.com#ext#@devupconforg2.onmicrosoft.com::46fdbd3d-109a-45bd-bd2f-43241929b5ba" providerId="AD" clId="Web-{3A08BD4F-DA31-43F0-BE42-B4C5A4A3AF5D}" dt="2021-05-15T23:11:14.475" v="18" actId="20577"/>
          <ac:spMkLst>
            <pc:docMk/>
            <pc:sldMk cId="2648020247" sldId="10622"/>
            <ac:spMk id="3" creationId="{D93A5744-4DC2-F242-A538-219539FE31EE}"/>
          </ac:spMkLst>
        </pc:spChg>
      </pc:sldChg>
      <pc:sldChg chg="modSp">
        <pc:chgData name="rodda ouma" userId="S::rodda.ouma05_gmail.com#ext#@devupconforg2.onmicrosoft.com::46fdbd3d-109a-45bd-bd2f-43241929b5ba" providerId="AD" clId="Web-{3A08BD4F-DA31-43F0-BE42-B4C5A4A3AF5D}" dt="2021-05-15T23:09:19.393" v="12" actId="14100"/>
        <pc:sldMkLst>
          <pc:docMk/>
          <pc:sldMk cId="1786893396" sldId="10625"/>
        </pc:sldMkLst>
        <pc:spChg chg="mod">
          <ac:chgData name="rodda ouma" userId="S::rodda.ouma05_gmail.com#ext#@devupconforg2.onmicrosoft.com::46fdbd3d-109a-45bd-bd2f-43241929b5ba" providerId="AD" clId="Web-{3A08BD4F-DA31-43F0-BE42-B4C5A4A3AF5D}" dt="2021-05-15T23:09:19.393" v="12" actId="14100"/>
          <ac:spMkLst>
            <pc:docMk/>
            <pc:sldMk cId="1786893396" sldId="10625"/>
            <ac:spMk id="3" creationId="{18F148FD-C706-6740-AB38-5455211202DC}"/>
          </ac:spMkLst>
        </pc:spChg>
      </pc:sldChg>
      <pc:sldChg chg="modSp">
        <pc:chgData name="rodda ouma" userId="S::rodda.ouma05_gmail.com#ext#@devupconforg2.onmicrosoft.com::46fdbd3d-109a-45bd-bd2f-43241929b5ba" providerId="AD" clId="Web-{3A08BD4F-DA31-43F0-BE42-B4C5A4A3AF5D}" dt="2021-05-15T23:07:27.890" v="6" actId="1076"/>
        <pc:sldMkLst>
          <pc:docMk/>
          <pc:sldMk cId="2127211978" sldId="10626"/>
        </pc:sldMkLst>
        <pc:spChg chg="mod">
          <ac:chgData name="rodda ouma" userId="S::rodda.ouma05_gmail.com#ext#@devupconforg2.onmicrosoft.com::46fdbd3d-109a-45bd-bd2f-43241929b5ba" providerId="AD" clId="Web-{3A08BD4F-DA31-43F0-BE42-B4C5A4A3AF5D}" dt="2021-05-15T23:07:27.890" v="6" actId="1076"/>
          <ac:spMkLst>
            <pc:docMk/>
            <pc:sldMk cId="2127211978" sldId="10626"/>
            <ac:spMk id="3" creationId="{18F148FD-C706-6740-AB38-5455211202DC}"/>
          </ac:spMkLst>
        </pc:spChg>
      </pc:sldChg>
      <pc:sldChg chg="addSp delSp">
        <pc:chgData name="rodda ouma" userId="S::rodda.ouma05_gmail.com#ext#@devupconforg2.onmicrosoft.com::46fdbd3d-109a-45bd-bd2f-43241929b5ba" providerId="AD" clId="Web-{3A08BD4F-DA31-43F0-BE42-B4C5A4A3AF5D}" dt="2021-05-15T23:06:57.202" v="3"/>
        <pc:sldMkLst>
          <pc:docMk/>
          <pc:sldMk cId="2894205" sldId="10635"/>
        </pc:sldMkLst>
        <pc:spChg chg="add del">
          <ac:chgData name="rodda ouma" userId="S::rodda.ouma05_gmail.com#ext#@devupconforg2.onmicrosoft.com::46fdbd3d-109a-45bd-bd2f-43241929b5ba" providerId="AD" clId="Web-{3A08BD4F-DA31-43F0-BE42-B4C5A4A3AF5D}" dt="2021-05-15T23:06:57.202" v="3"/>
          <ac:spMkLst>
            <pc:docMk/>
            <pc:sldMk cId="2894205" sldId="10635"/>
            <ac:spMk id="7" creationId="{DEBF2746-4320-4C2C-9730-48BE67097C91}"/>
          </ac:spMkLst>
        </pc:spChg>
      </pc:sldChg>
    </pc:docChg>
  </pc:docChgLst>
  <pc:docChgLst>
    <pc:chgData name="Sumit Bhuttan" userId="S::sumitbhuttan_microsoft.com#ext#@devupconforg2.onmicrosoft.com::8e88afcb-0d28-4a3e-a9ce-7af40ee31804" providerId="AD" clId="Web-{EF970401-3AAE-49B2-AC87-7FF331695EB6}"/>
    <pc:docChg chg="modSld">
      <pc:chgData name="Sumit Bhuttan" userId="S::sumitbhuttan_microsoft.com#ext#@devupconforg2.onmicrosoft.com::8e88afcb-0d28-4a3e-a9ce-7af40ee31804" providerId="AD" clId="Web-{EF970401-3AAE-49B2-AC87-7FF331695EB6}" dt="2021-05-16T14:17:33.125" v="10" actId="20577"/>
      <pc:docMkLst>
        <pc:docMk/>
      </pc:docMkLst>
      <pc:sldChg chg="modSp">
        <pc:chgData name="Sumit Bhuttan" userId="S::sumitbhuttan_microsoft.com#ext#@devupconforg2.onmicrosoft.com::8e88afcb-0d28-4a3e-a9ce-7af40ee31804" providerId="AD" clId="Web-{EF970401-3AAE-49B2-AC87-7FF331695EB6}" dt="2021-05-16T14:17:33.125" v="10" actId="20577"/>
        <pc:sldMkLst>
          <pc:docMk/>
          <pc:sldMk cId="464322321" sldId="356"/>
        </pc:sldMkLst>
        <pc:spChg chg="mod">
          <ac:chgData name="Sumit Bhuttan" userId="S::sumitbhuttan_microsoft.com#ext#@devupconforg2.onmicrosoft.com::8e88afcb-0d28-4a3e-a9ce-7af40ee31804" providerId="AD" clId="Web-{EF970401-3AAE-49B2-AC87-7FF331695EB6}" dt="2021-05-16T14:17:33.125" v="10" actId="20577"/>
          <ac:spMkLst>
            <pc:docMk/>
            <pc:sldMk cId="464322321" sldId="356"/>
            <ac:spMk id="147" creationId="{AEFA7B04-2938-D74D-9908-D91F0FE4919B}"/>
          </ac:spMkLst>
        </pc:spChg>
      </pc:sldChg>
      <pc:sldChg chg="modSp">
        <pc:chgData name="Sumit Bhuttan" userId="S::sumitbhuttan_microsoft.com#ext#@devupconforg2.onmicrosoft.com::8e88afcb-0d28-4a3e-a9ce-7af40ee31804" providerId="AD" clId="Web-{EF970401-3AAE-49B2-AC87-7FF331695EB6}" dt="2021-05-16T14:13:52.792" v="9"/>
        <pc:sldMkLst>
          <pc:docMk/>
          <pc:sldMk cId="2648020247" sldId="10622"/>
        </pc:sldMkLst>
        <pc:graphicFrameChg chg="mod modGraphic">
          <ac:chgData name="Sumit Bhuttan" userId="S::sumitbhuttan_microsoft.com#ext#@devupconforg2.onmicrosoft.com::8e88afcb-0d28-4a3e-a9ce-7af40ee31804" providerId="AD" clId="Web-{EF970401-3AAE-49B2-AC87-7FF331695EB6}" dt="2021-05-16T14:13:52.792" v="9"/>
          <ac:graphicFrameMkLst>
            <pc:docMk/>
            <pc:sldMk cId="2648020247" sldId="10622"/>
            <ac:graphicFrameMk id="10" creationId="{FCC37FA0-7D11-4003-AC35-F04ED39877D3}"/>
          </ac:graphicFrameMkLst>
        </pc:graphicFrameChg>
      </pc:sldChg>
    </pc:docChg>
  </pc:docChgLst>
  <pc:docChgLst>
    <pc:chgData name="trpeavey" userId="S::trpeavey_uw.edu#ext#@devupconforg2.onmicrosoft.com::3532ffc7-06bb-4a5f-867b-a013875dd0b1" providerId="AD" clId="Web-{6DE6343C-2D86-4EFE-B8F0-F57DC1F32112}"/>
    <pc:docChg chg="modSld sldOrd">
      <pc:chgData name="trpeavey" userId="S::trpeavey_uw.edu#ext#@devupconforg2.onmicrosoft.com::3532ffc7-06bb-4a5f-867b-a013875dd0b1" providerId="AD" clId="Web-{6DE6343C-2D86-4EFE-B8F0-F57DC1F32112}" dt="2021-05-15T23:50:57.401" v="123" actId="1076"/>
      <pc:docMkLst>
        <pc:docMk/>
      </pc:docMkLst>
      <pc:sldChg chg="delSp modSp">
        <pc:chgData name="trpeavey" userId="S::trpeavey_uw.edu#ext#@devupconforg2.onmicrosoft.com::3532ffc7-06bb-4a5f-867b-a013875dd0b1" providerId="AD" clId="Web-{6DE6343C-2D86-4EFE-B8F0-F57DC1F32112}" dt="2021-05-15T23:48:36.866" v="120" actId="20577"/>
        <pc:sldMkLst>
          <pc:docMk/>
          <pc:sldMk cId="3032607302" sldId="10618"/>
        </pc:sldMkLst>
        <pc:spChg chg="mod">
          <ac:chgData name="trpeavey" userId="S::trpeavey_uw.edu#ext#@devupconforg2.onmicrosoft.com::3532ffc7-06bb-4a5f-867b-a013875dd0b1" providerId="AD" clId="Web-{6DE6343C-2D86-4EFE-B8F0-F57DC1F32112}" dt="2021-05-15T23:48:36.866" v="120" actId="20577"/>
          <ac:spMkLst>
            <pc:docMk/>
            <pc:sldMk cId="3032607302" sldId="10618"/>
            <ac:spMk id="2" creationId="{DD85CA2B-07D4-F44A-B01C-F879BD25DCCC}"/>
          </ac:spMkLst>
        </pc:spChg>
        <pc:spChg chg="del mod">
          <ac:chgData name="trpeavey" userId="S::trpeavey_uw.edu#ext#@devupconforg2.onmicrosoft.com::3532ffc7-06bb-4a5f-867b-a013875dd0b1" providerId="AD" clId="Web-{6DE6343C-2D86-4EFE-B8F0-F57DC1F32112}" dt="2021-05-15T23:22:49.348" v="53"/>
          <ac:spMkLst>
            <pc:docMk/>
            <pc:sldMk cId="3032607302" sldId="10618"/>
            <ac:spMk id="9" creationId="{63731C76-DBF5-481A-8060-131FB1F212B7}"/>
          </ac:spMkLst>
        </pc:spChg>
      </pc:sldChg>
      <pc:sldChg chg="addSp modSp">
        <pc:chgData name="trpeavey" userId="S::trpeavey_uw.edu#ext#@devupconforg2.onmicrosoft.com::3532ffc7-06bb-4a5f-867b-a013875dd0b1" providerId="AD" clId="Web-{6DE6343C-2D86-4EFE-B8F0-F57DC1F32112}" dt="2021-05-15T23:45:50.883" v="105" actId="20577"/>
        <pc:sldMkLst>
          <pc:docMk/>
          <pc:sldMk cId="608815595" sldId="10620"/>
        </pc:sldMkLst>
        <pc:spChg chg="mod">
          <ac:chgData name="trpeavey" userId="S::trpeavey_uw.edu#ext#@devupconforg2.onmicrosoft.com::3532ffc7-06bb-4a5f-867b-a013875dd0b1" providerId="AD" clId="Web-{6DE6343C-2D86-4EFE-B8F0-F57DC1F32112}" dt="2021-05-15T23:45:50.883" v="105" actId="20577"/>
          <ac:spMkLst>
            <pc:docMk/>
            <pc:sldMk cId="608815595" sldId="10620"/>
            <ac:spMk id="3" creationId="{A84C3720-FA51-094D-AF9E-23222EB6AECC}"/>
          </ac:spMkLst>
        </pc:spChg>
        <pc:spChg chg="mod">
          <ac:chgData name="trpeavey" userId="S::trpeavey_uw.edu#ext#@devupconforg2.onmicrosoft.com::3532ffc7-06bb-4a5f-867b-a013875dd0b1" providerId="AD" clId="Web-{6DE6343C-2D86-4EFE-B8F0-F57DC1F32112}" dt="2021-05-15T23:14:42.694" v="7" actId="20577"/>
          <ac:spMkLst>
            <pc:docMk/>
            <pc:sldMk cId="608815595" sldId="10620"/>
            <ac:spMk id="4" creationId="{F93A053C-EBD9-4B1B-971C-2C32F845418C}"/>
          </ac:spMkLst>
        </pc:spChg>
        <pc:spChg chg="add">
          <ac:chgData name="trpeavey" userId="S::trpeavey_uw.edu#ext#@devupconforg2.onmicrosoft.com::3532ffc7-06bb-4a5f-867b-a013875dd0b1" providerId="AD" clId="Web-{6DE6343C-2D86-4EFE-B8F0-F57DC1F32112}" dt="2021-05-15T23:14:26.648" v="3"/>
          <ac:spMkLst>
            <pc:docMk/>
            <pc:sldMk cId="608815595" sldId="10620"/>
            <ac:spMk id="8" creationId="{AD68831F-94CE-4757-ABFE-576DC8F4DD0A}"/>
          </ac:spMkLst>
        </pc:spChg>
        <pc:graphicFrameChg chg="modGraphic">
          <ac:chgData name="trpeavey" userId="S::trpeavey_uw.edu#ext#@devupconforg2.onmicrosoft.com::3532ffc7-06bb-4a5f-867b-a013875dd0b1" providerId="AD" clId="Web-{6DE6343C-2D86-4EFE-B8F0-F57DC1F32112}" dt="2021-05-15T23:14:34.444" v="4"/>
          <ac:graphicFrameMkLst>
            <pc:docMk/>
            <pc:sldMk cId="608815595" sldId="10620"/>
            <ac:graphicFrameMk id="6" creationId="{50B438D0-9B42-4927-8071-81E58447392F}"/>
          </ac:graphicFrameMkLst>
        </pc:graphicFrameChg>
      </pc:sldChg>
      <pc:sldChg chg="addSp delSp modSp">
        <pc:chgData name="trpeavey" userId="S::trpeavey_uw.edu#ext#@devupconforg2.onmicrosoft.com::3532ffc7-06bb-4a5f-867b-a013875dd0b1" providerId="AD" clId="Web-{6DE6343C-2D86-4EFE-B8F0-F57DC1F32112}" dt="2021-05-15T23:46:35.664" v="108" actId="14100"/>
        <pc:sldMkLst>
          <pc:docMk/>
          <pc:sldMk cId="1463614882" sldId="10621"/>
        </pc:sldMkLst>
        <pc:spChg chg="mod">
          <ac:chgData name="trpeavey" userId="S::trpeavey_uw.edu#ext#@devupconforg2.onmicrosoft.com::3532ffc7-06bb-4a5f-867b-a013875dd0b1" providerId="AD" clId="Web-{6DE6343C-2D86-4EFE-B8F0-F57DC1F32112}" dt="2021-05-15T23:46:35.664" v="108" actId="14100"/>
          <ac:spMkLst>
            <pc:docMk/>
            <pc:sldMk cId="1463614882" sldId="10621"/>
            <ac:spMk id="3" creationId="{2F991BBF-3A96-9F44-AF62-40D0944ADF70}"/>
          </ac:spMkLst>
        </pc:spChg>
        <pc:spChg chg="del mod">
          <ac:chgData name="trpeavey" userId="S::trpeavey_uw.edu#ext#@devupconforg2.onmicrosoft.com::3532ffc7-06bb-4a5f-867b-a013875dd0b1" providerId="AD" clId="Web-{6DE6343C-2D86-4EFE-B8F0-F57DC1F32112}" dt="2021-05-15T23:35:48.355" v="63"/>
          <ac:spMkLst>
            <pc:docMk/>
            <pc:sldMk cId="1463614882" sldId="10621"/>
            <ac:spMk id="4" creationId="{01771DFA-AC8A-4AF2-B4DE-15765C8F0299}"/>
          </ac:spMkLst>
        </pc:spChg>
        <pc:spChg chg="add">
          <ac:chgData name="trpeavey" userId="S::trpeavey_uw.edu#ext#@devupconforg2.onmicrosoft.com::3532ffc7-06bb-4a5f-867b-a013875dd0b1" providerId="AD" clId="Web-{6DE6343C-2D86-4EFE-B8F0-F57DC1F32112}" dt="2021-05-15T23:16:27.350" v="26"/>
          <ac:spMkLst>
            <pc:docMk/>
            <pc:sldMk cId="1463614882" sldId="10621"/>
            <ac:spMk id="7" creationId="{0868B2D3-53EB-4D8A-8FCD-A1CE215D0C4D}"/>
          </ac:spMkLst>
        </pc:spChg>
      </pc:sldChg>
      <pc:sldChg chg="addSp delSp modSp">
        <pc:chgData name="trpeavey" userId="S::trpeavey_uw.edu#ext#@devupconforg2.onmicrosoft.com::3532ffc7-06bb-4a5f-867b-a013875dd0b1" providerId="AD" clId="Web-{6DE6343C-2D86-4EFE-B8F0-F57DC1F32112}" dt="2021-05-15T23:35:37.245" v="62"/>
        <pc:sldMkLst>
          <pc:docMk/>
          <pc:sldMk cId="2648020247" sldId="10622"/>
        </pc:sldMkLst>
        <pc:spChg chg="mod">
          <ac:chgData name="trpeavey" userId="S::trpeavey_uw.edu#ext#@devupconforg2.onmicrosoft.com::3532ffc7-06bb-4a5f-867b-a013875dd0b1" providerId="AD" clId="Web-{6DE6343C-2D86-4EFE-B8F0-F57DC1F32112}" dt="2021-05-15T23:17:04.694" v="31" actId="14100"/>
          <ac:spMkLst>
            <pc:docMk/>
            <pc:sldMk cId="2648020247" sldId="10622"/>
            <ac:spMk id="3" creationId="{D93A5744-4DC2-F242-A538-219539FE31EE}"/>
          </ac:spMkLst>
        </pc:spChg>
        <pc:spChg chg="add">
          <ac:chgData name="trpeavey" userId="S::trpeavey_uw.edu#ext#@devupconforg2.onmicrosoft.com::3532ffc7-06bb-4a5f-867b-a013875dd0b1" providerId="AD" clId="Web-{6DE6343C-2D86-4EFE-B8F0-F57DC1F32112}" dt="2021-05-15T23:16:02.928" v="24"/>
          <ac:spMkLst>
            <pc:docMk/>
            <pc:sldMk cId="2648020247" sldId="10622"/>
            <ac:spMk id="4" creationId="{1CA665C3-4A90-498E-A675-D6B740A86743}"/>
          </ac:spMkLst>
        </pc:spChg>
        <pc:spChg chg="add del">
          <ac:chgData name="trpeavey" userId="S::trpeavey_uw.edu#ext#@devupconforg2.onmicrosoft.com::3532ffc7-06bb-4a5f-867b-a013875dd0b1" providerId="AD" clId="Web-{6DE6343C-2D86-4EFE-B8F0-F57DC1F32112}" dt="2021-05-15T23:35:37.245" v="62"/>
          <ac:spMkLst>
            <pc:docMk/>
            <pc:sldMk cId="2648020247" sldId="10622"/>
            <ac:spMk id="8" creationId="{C802973D-4768-4C12-9D20-89E565947D96}"/>
          </ac:spMkLst>
        </pc:spChg>
      </pc:sldChg>
      <pc:sldChg chg="addSp delSp modSp ord">
        <pc:chgData name="trpeavey" userId="S::trpeavey_uw.edu#ext#@devupconforg2.onmicrosoft.com::3532ffc7-06bb-4a5f-867b-a013875dd0b1" providerId="AD" clId="Web-{6DE6343C-2D86-4EFE-B8F0-F57DC1F32112}" dt="2021-05-15T23:47:54.601" v="109"/>
        <pc:sldMkLst>
          <pc:docMk/>
          <pc:sldMk cId="1786893396" sldId="10625"/>
        </pc:sldMkLst>
        <pc:spChg chg="mod">
          <ac:chgData name="trpeavey" userId="S::trpeavey_uw.edu#ext#@devupconforg2.onmicrosoft.com::3532ffc7-06bb-4a5f-867b-a013875dd0b1" providerId="AD" clId="Web-{6DE6343C-2D86-4EFE-B8F0-F57DC1F32112}" dt="2021-05-15T23:24:37.863" v="59" actId="20577"/>
          <ac:spMkLst>
            <pc:docMk/>
            <pc:sldMk cId="1786893396" sldId="10625"/>
            <ac:spMk id="3" creationId="{18F148FD-C706-6740-AB38-5455211202DC}"/>
          </ac:spMkLst>
        </pc:spChg>
        <pc:spChg chg="add del mod">
          <ac:chgData name="trpeavey" userId="S::trpeavey_uw.edu#ext#@devupconforg2.onmicrosoft.com::3532ffc7-06bb-4a5f-867b-a013875dd0b1" providerId="AD" clId="Web-{6DE6343C-2D86-4EFE-B8F0-F57DC1F32112}" dt="2021-05-15T23:24:41.301" v="60"/>
          <ac:spMkLst>
            <pc:docMk/>
            <pc:sldMk cId="1786893396" sldId="10625"/>
            <ac:spMk id="4" creationId="{791B3039-1494-4F53-8FE2-E08C8625F517}"/>
          </ac:spMkLst>
        </pc:spChg>
        <pc:spChg chg="del">
          <ac:chgData name="trpeavey" userId="S::trpeavey_uw.edu#ext#@devupconforg2.onmicrosoft.com::3532ffc7-06bb-4a5f-867b-a013875dd0b1" providerId="AD" clId="Web-{6DE6343C-2D86-4EFE-B8F0-F57DC1F32112}" dt="2021-05-15T23:18:12.131" v="32"/>
          <ac:spMkLst>
            <pc:docMk/>
            <pc:sldMk cId="1786893396" sldId="10625"/>
            <ac:spMk id="9" creationId="{C3AE48CD-07FB-4FE2-91A2-337EAB0EFEEA}"/>
          </ac:spMkLst>
        </pc:spChg>
      </pc:sldChg>
      <pc:sldChg chg="delSp modSp">
        <pc:chgData name="trpeavey" userId="S::trpeavey_uw.edu#ext#@devupconforg2.onmicrosoft.com::3532ffc7-06bb-4a5f-867b-a013875dd0b1" providerId="AD" clId="Web-{6DE6343C-2D86-4EFE-B8F0-F57DC1F32112}" dt="2021-05-15T23:50:40.819" v="121" actId="1076"/>
        <pc:sldMkLst>
          <pc:docMk/>
          <pc:sldMk cId="2127211978" sldId="10626"/>
        </pc:sldMkLst>
        <pc:spChg chg="mod">
          <ac:chgData name="trpeavey" userId="S::trpeavey_uw.edu#ext#@devupconforg2.onmicrosoft.com::3532ffc7-06bb-4a5f-867b-a013875dd0b1" providerId="AD" clId="Web-{6DE6343C-2D86-4EFE-B8F0-F57DC1F32112}" dt="2021-05-15T23:50:40.819" v="121" actId="1076"/>
          <ac:spMkLst>
            <pc:docMk/>
            <pc:sldMk cId="2127211978" sldId="10626"/>
            <ac:spMk id="3" creationId="{18F148FD-C706-6740-AB38-5455211202DC}"/>
          </ac:spMkLst>
        </pc:spChg>
        <pc:spChg chg="del mod">
          <ac:chgData name="trpeavey" userId="S::trpeavey_uw.edu#ext#@devupconforg2.onmicrosoft.com::3532ffc7-06bb-4a5f-867b-a013875dd0b1" providerId="AD" clId="Web-{6DE6343C-2D86-4EFE-B8F0-F57DC1F32112}" dt="2021-05-15T23:24:53.457" v="61"/>
          <ac:spMkLst>
            <pc:docMk/>
            <pc:sldMk cId="2127211978" sldId="10626"/>
            <ac:spMk id="7" creationId="{3D821BE8-1F35-4C56-8900-81E1B10C1CC2}"/>
          </ac:spMkLst>
        </pc:spChg>
      </pc:sldChg>
      <pc:sldChg chg="delSp modSp">
        <pc:chgData name="trpeavey" userId="S::trpeavey_uw.edu#ext#@devupconforg2.onmicrosoft.com::3532ffc7-06bb-4a5f-867b-a013875dd0b1" providerId="AD" clId="Web-{6DE6343C-2D86-4EFE-B8F0-F57DC1F32112}" dt="2021-05-15T23:50:57.401" v="123" actId="1076"/>
        <pc:sldMkLst>
          <pc:docMk/>
          <pc:sldMk cId="2894205" sldId="10635"/>
        </pc:sldMkLst>
        <pc:spChg chg="mod">
          <ac:chgData name="trpeavey" userId="S::trpeavey_uw.edu#ext#@devupconforg2.onmicrosoft.com::3532ffc7-06bb-4a5f-867b-a013875dd0b1" providerId="AD" clId="Web-{6DE6343C-2D86-4EFE-B8F0-F57DC1F32112}" dt="2021-05-15T23:50:57.401" v="123" actId="1076"/>
          <ac:spMkLst>
            <pc:docMk/>
            <pc:sldMk cId="2894205" sldId="10635"/>
            <ac:spMk id="3" creationId="{6CC77125-3010-8943-88B3-597FB54A8C53}"/>
          </ac:spMkLst>
        </pc:spChg>
        <pc:spChg chg="del mod">
          <ac:chgData name="trpeavey" userId="S::trpeavey_uw.edu#ext#@devupconforg2.onmicrosoft.com::3532ffc7-06bb-4a5f-867b-a013875dd0b1" providerId="AD" clId="Web-{6DE6343C-2D86-4EFE-B8F0-F57DC1F32112}" dt="2021-05-15T23:23:09.411" v="56"/>
          <ac:spMkLst>
            <pc:docMk/>
            <pc:sldMk cId="2894205" sldId="10635"/>
            <ac:spMk id="7" creationId="{DEBF2746-4320-4C2C-9730-48BE67097C91}"/>
          </ac:spMkLst>
        </pc:spChg>
        <pc:picChg chg="mod">
          <ac:chgData name="trpeavey" userId="S::trpeavey_uw.edu#ext#@devupconforg2.onmicrosoft.com::3532ffc7-06bb-4a5f-867b-a013875dd0b1" providerId="AD" clId="Web-{6DE6343C-2D86-4EFE-B8F0-F57DC1F32112}" dt="2021-05-15T23:36:41.058" v="68" actId="14100"/>
          <ac:picMkLst>
            <pc:docMk/>
            <pc:sldMk cId="2894205" sldId="10635"/>
            <ac:picMk id="9" creationId="{87E865C9-775B-483C-A824-7194E53556C5}"/>
          </ac:picMkLst>
        </pc:picChg>
        <pc:picChg chg="mod">
          <ac:chgData name="trpeavey" userId="S::trpeavey_uw.edu#ext#@devupconforg2.onmicrosoft.com::3532ffc7-06bb-4a5f-867b-a013875dd0b1" providerId="AD" clId="Web-{6DE6343C-2D86-4EFE-B8F0-F57DC1F32112}" dt="2021-05-15T23:36:48.604" v="69" actId="14100"/>
          <ac:picMkLst>
            <pc:docMk/>
            <pc:sldMk cId="2894205" sldId="10635"/>
            <ac:picMk id="10" creationId="{59EFF054-38E0-41EA-AB15-CC2BAD969478}"/>
          </ac:picMkLst>
        </pc:picChg>
      </pc:sldChg>
      <pc:sldChg chg="addSp">
        <pc:chgData name="trpeavey" userId="S::trpeavey_uw.edu#ext#@devupconforg2.onmicrosoft.com::3532ffc7-06bb-4a5f-867b-a013875dd0b1" providerId="AD" clId="Web-{6DE6343C-2D86-4EFE-B8F0-F57DC1F32112}" dt="2021-05-15T23:13:58.038" v="0"/>
        <pc:sldMkLst>
          <pc:docMk/>
          <pc:sldMk cId="4075025678" sldId="10639"/>
        </pc:sldMkLst>
        <pc:spChg chg="add">
          <ac:chgData name="trpeavey" userId="S::trpeavey_uw.edu#ext#@devupconforg2.onmicrosoft.com::3532ffc7-06bb-4a5f-867b-a013875dd0b1" providerId="AD" clId="Web-{6DE6343C-2D86-4EFE-B8F0-F57DC1F32112}" dt="2021-05-15T23:13:58.038" v="0"/>
          <ac:spMkLst>
            <pc:docMk/>
            <pc:sldMk cId="4075025678" sldId="10639"/>
            <ac:spMk id="10" creationId="{785F18C3-6F18-41C4-AC02-B76C2B86913D}"/>
          </ac:spMkLst>
        </pc:spChg>
      </pc:sldChg>
    </pc:docChg>
  </pc:docChgLst>
  <pc:docChgLst>
    <pc:chgData name="Dolu Obatusin" userId="S::dolu.obatusin_gmail.com#ext#@devupconforg2.onmicrosoft.com::81ac526f-5748-4890-94f2-4f31608a3aa0" providerId="AD" clId="Web-{8073574D-3AF6-466E-935D-386A742FFB34}"/>
    <pc:docChg chg="modSld">
      <pc:chgData name="Dolu Obatusin" userId="S::dolu.obatusin_gmail.com#ext#@devupconforg2.onmicrosoft.com::81ac526f-5748-4890-94f2-4f31608a3aa0" providerId="AD" clId="Web-{8073574D-3AF6-466E-935D-386A742FFB34}" dt="2021-05-16T01:42:11.806" v="333"/>
      <pc:docMkLst>
        <pc:docMk/>
      </pc:docMkLst>
      <pc:sldChg chg="addSp delSp modSp">
        <pc:chgData name="Dolu Obatusin" userId="S::dolu.obatusin_gmail.com#ext#@devupconforg2.onmicrosoft.com::81ac526f-5748-4890-94f2-4f31608a3aa0" providerId="AD" clId="Web-{8073574D-3AF6-466E-935D-386A742FFB34}" dt="2021-05-16T01:42:11.806" v="333"/>
        <pc:sldMkLst>
          <pc:docMk/>
          <pc:sldMk cId="4075025678" sldId="10639"/>
        </pc:sldMkLst>
        <pc:spChg chg="add mod ord topLvl">
          <ac:chgData name="Dolu Obatusin" userId="S::dolu.obatusin_gmail.com#ext#@devupconforg2.onmicrosoft.com::81ac526f-5748-4890-94f2-4f31608a3aa0" providerId="AD" clId="Web-{8073574D-3AF6-466E-935D-386A742FFB34}" dt="2021-05-16T01:40:43.536" v="329" actId="14100"/>
          <ac:spMkLst>
            <pc:docMk/>
            <pc:sldMk cId="4075025678" sldId="10639"/>
            <ac:spMk id="12" creationId="{8DAB76B9-B293-41BA-BB5B-4ED978BF4239}"/>
          </ac:spMkLst>
        </pc:spChg>
        <pc:spChg chg="add mod">
          <ac:chgData name="Dolu Obatusin" userId="S::dolu.obatusin_gmail.com#ext#@devupconforg2.onmicrosoft.com::81ac526f-5748-4890-94f2-4f31608a3aa0" providerId="AD" clId="Web-{8073574D-3AF6-466E-935D-386A742FFB34}" dt="2021-05-16T00:22:43.586" v="66" actId="1076"/>
          <ac:spMkLst>
            <pc:docMk/>
            <pc:sldMk cId="4075025678" sldId="10639"/>
            <ac:spMk id="16" creationId="{27C0E53D-2C1C-4C37-8067-1AC87D76E3DA}"/>
          </ac:spMkLst>
        </pc:spChg>
        <pc:spChg chg="add mod">
          <ac:chgData name="Dolu Obatusin" userId="S::dolu.obatusin_gmail.com#ext#@devupconforg2.onmicrosoft.com::81ac526f-5748-4890-94f2-4f31608a3aa0" providerId="AD" clId="Web-{8073574D-3AF6-466E-935D-386A742FFB34}" dt="2021-05-16T01:40:29.457" v="327" actId="1076"/>
          <ac:spMkLst>
            <pc:docMk/>
            <pc:sldMk cId="4075025678" sldId="10639"/>
            <ac:spMk id="18" creationId="{BB6E6091-3996-4879-BD20-068DFDC7FA4A}"/>
          </ac:spMkLst>
        </pc:spChg>
        <pc:spChg chg="add mod">
          <ac:chgData name="Dolu Obatusin" userId="S::dolu.obatusin_gmail.com#ext#@devupconforg2.onmicrosoft.com::81ac526f-5748-4890-94f2-4f31608a3aa0" providerId="AD" clId="Web-{8073574D-3AF6-466E-935D-386A742FFB34}" dt="2021-05-16T01:23:11.172" v="221" actId="1076"/>
          <ac:spMkLst>
            <pc:docMk/>
            <pc:sldMk cId="4075025678" sldId="10639"/>
            <ac:spMk id="28" creationId="{AC5915E4-2398-45FB-A9CA-E288649572CF}"/>
          </ac:spMkLst>
        </pc:spChg>
        <pc:spChg chg="del mod">
          <ac:chgData name="Dolu Obatusin" userId="S::dolu.obatusin_gmail.com#ext#@devupconforg2.onmicrosoft.com::81ac526f-5748-4890-94f2-4f31608a3aa0" providerId="AD" clId="Web-{8073574D-3AF6-466E-935D-386A742FFB34}" dt="2021-05-16T00:35:48.553" v="92"/>
          <ac:spMkLst>
            <pc:docMk/>
            <pc:sldMk cId="4075025678" sldId="10639"/>
            <ac:spMk id="31" creationId="{E685344C-08F9-40B4-AC05-32C02B3287C6}"/>
          </ac:spMkLst>
        </pc:spChg>
        <pc:spChg chg="del mod">
          <ac:chgData name="Dolu Obatusin" userId="S::dolu.obatusin_gmail.com#ext#@devupconforg2.onmicrosoft.com::81ac526f-5748-4890-94f2-4f31608a3aa0" providerId="AD" clId="Web-{8073574D-3AF6-466E-935D-386A742FFB34}" dt="2021-05-16T00:35:14.911" v="86"/>
          <ac:spMkLst>
            <pc:docMk/>
            <pc:sldMk cId="4075025678" sldId="10639"/>
            <ac:spMk id="33" creationId="{421F858D-7EEC-491D-A3DD-25E39BDEF292}"/>
          </ac:spMkLst>
        </pc:spChg>
        <pc:spChg chg="del mod topLvl">
          <ac:chgData name="Dolu Obatusin" userId="S::dolu.obatusin_gmail.com#ext#@devupconforg2.onmicrosoft.com::81ac526f-5748-4890-94f2-4f31608a3aa0" providerId="AD" clId="Web-{8073574D-3AF6-466E-935D-386A742FFB34}" dt="2021-05-16T00:35:41.178" v="90"/>
          <ac:spMkLst>
            <pc:docMk/>
            <pc:sldMk cId="4075025678" sldId="10639"/>
            <ac:spMk id="34" creationId="{AA65F936-79C5-46BE-B20A-DAD512947A1D}"/>
          </ac:spMkLst>
        </pc:spChg>
        <pc:spChg chg="del">
          <ac:chgData name="Dolu Obatusin" userId="S::dolu.obatusin_gmail.com#ext#@devupconforg2.onmicrosoft.com::81ac526f-5748-4890-94f2-4f31608a3aa0" providerId="AD" clId="Web-{8073574D-3AF6-466E-935D-386A742FFB34}" dt="2021-05-16T00:18:59.644" v="53"/>
          <ac:spMkLst>
            <pc:docMk/>
            <pc:sldMk cId="4075025678" sldId="10639"/>
            <ac:spMk id="35" creationId="{5CE44BD0-4802-4CC8-9A29-9419659CE840}"/>
          </ac:spMkLst>
        </pc:spChg>
        <pc:spChg chg="add del mod">
          <ac:chgData name="Dolu Obatusin" userId="S::dolu.obatusin_gmail.com#ext#@devupconforg2.onmicrosoft.com::81ac526f-5748-4890-94f2-4f31608a3aa0" providerId="AD" clId="Web-{8073574D-3AF6-466E-935D-386A742FFB34}" dt="2021-05-16T01:30:40.062" v="231"/>
          <ac:spMkLst>
            <pc:docMk/>
            <pc:sldMk cId="4075025678" sldId="10639"/>
            <ac:spMk id="35" creationId="{F12394A2-6054-4A9C-82AF-BB4F5DC44E92}"/>
          </ac:spMkLst>
        </pc:spChg>
        <pc:spChg chg="add del mod">
          <ac:chgData name="Dolu Obatusin" userId="S::dolu.obatusin_gmail.com#ext#@devupconforg2.onmicrosoft.com::81ac526f-5748-4890-94f2-4f31608a3aa0" providerId="AD" clId="Web-{8073574D-3AF6-466E-935D-386A742FFB34}" dt="2021-05-16T01:30:40.828" v="232"/>
          <ac:spMkLst>
            <pc:docMk/>
            <pc:sldMk cId="4075025678" sldId="10639"/>
            <ac:spMk id="38" creationId="{C2E1DDC2-798C-4B30-AB87-48FAD75FFEBF}"/>
          </ac:spMkLst>
        </pc:spChg>
        <pc:spChg chg="add mod ord topLvl">
          <ac:chgData name="Dolu Obatusin" userId="S::dolu.obatusin_gmail.com#ext#@devupconforg2.onmicrosoft.com::81ac526f-5748-4890-94f2-4f31608a3aa0" providerId="AD" clId="Web-{8073574D-3AF6-466E-935D-386A742FFB34}" dt="2021-05-16T01:42:02.399" v="332"/>
          <ac:spMkLst>
            <pc:docMk/>
            <pc:sldMk cId="4075025678" sldId="10639"/>
            <ac:spMk id="39" creationId="{749832E7-544E-43E9-82CD-F2C027BFD3C8}"/>
          </ac:spMkLst>
        </pc:spChg>
        <pc:spChg chg="add mod">
          <ac:chgData name="Dolu Obatusin" userId="S::dolu.obatusin_gmail.com#ext#@devupconforg2.onmicrosoft.com::81ac526f-5748-4890-94f2-4f31608a3aa0" providerId="AD" clId="Web-{8073574D-3AF6-466E-935D-386A742FFB34}" dt="2021-05-16T00:22:38.992" v="65" actId="1076"/>
          <ac:spMkLst>
            <pc:docMk/>
            <pc:sldMk cId="4075025678" sldId="10639"/>
            <ac:spMk id="40" creationId="{B94FBB98-DCA6-4CDB-8B3D-5F8EBEABF544}"/>
          </ac:spMkLst>
        </pc:spChg>
        <pc:spChg chg="add del mod">
          <ac:chgData name="Dolu Obatusin" userId="S::dolu.obatusin_gmail.com#ext#@devupconforg2.onmicrosoft.com::81ac526f-5748-4890-94f2-4f31608a3aa0" providerId="AD" clId="Web-{8073574D-3AF6-466E-935D-386A742FFB34}" dt="2021-05-16T01:38:01.011" v="302"/>
          <ac:spMkLst>
            <pc:docMk/>
            <pc:sldMk cId="4075025678" sldId="10639"/>
            <ac:spMk id="41" creationId="{C25217FB-3DC4-4D2B-9C6A-4D8C0039939D}"/>
          </ac:spMkLst>
        </pc:spChg>
        <pc:spChg chg="add mod">
          <ac:chgData name="Dolu Obatusin" userId="S::dolu.obatusin_gmail.com#ext#@devupconforg2.onmicrosoft.com::81ac526f-5748-4890-94f2-4f31608a3aa0" providerId="AD" clId="Web-{8073574D-3AF6-466E-935D-386A742FFB34}" dt="2021-05-16T01:33:21.559" v="262" actId="1076"/>
          <ac:spMkLst>
            <pc:docMk/>
            <pc:sldMk cId="4075025678" sldId="10639"/>
            <ac:spMk id="42" creationId="{1313143B-D05B-429C-BB59-935D89FD0CAB}"/>
          </ac:spMkLst>
        </pc:spChg>
        <pc:spChg chg="add mod">
          <ac:chgData name="Dolu Obatusin" userId="S::dolu.obatusin_gmail.com#ext#@devupconforg2.onmicrosoft.com::81ac526f-5748-4890-94f2-4f31608a3aa0" providerId="AD" clId="Web-{8073574D-3AF6-466E-935D-386A742FFB34}" dt="2021-05-16T01:34:07.061" v="271" actId="1076"/>
          <ac:spMkLst>
            <pc:docMk/>
            <pc:sldMk cId="4075025678" sldId="10639"/>
            <ac:spMk id="43" creationId="{629465E5-B5B3-4BF2-B7A3-0FB6218DBE33}"/>
          </ac:spMkLst>
        </pc:spChg>
        <pc:spChg chg="add mod topLvl">
          <ac:chgData name="Dolu Obatusin" userId="S::dolu.obatusin_gmail.com#ext#@devupconforg2.onmicrosoft.com::81ac526f-5748-4890-94f2-4f31608a3aa0" providerId="AD" clId="Web-{8073574D-3AF6-466E-935D-386A742FFB34}" dt="2021-05-16T01:42:11.806" v="333"/>
          <ac:spMkLst>
            <pc:docMk/>
            <pc:sldMk cId="4075025678" sldId="10639"/>
            <ac:spMk id="44" creationId="{930DB5C7-1160-4695-937E-D54111E245C5}"/>
          </ac:spMkLst>
        </pc:spChg>
        <pc:spChg chg="add del">
          <ac:chgData name="Dolu Obatusin" userId="S::dolu.obatusin_gmail.com#ext#@devupconforg2.onmicrosoft.com::81ac526f-5748-4890-94f2-4f31608a3aa0" providerId="AD" clId="Web-{8073574D-3AF6-466E-935D-386A742FFB34}" dt="2021-05-16T01:39:10.780" v="315"/>
          <ac:spMkLst>
            <pc:docMk/>
            <pc:sldMk cId="4075025678" sldId="10639"/>
            <ac:spMk id="45" creationId="{F04926B5-6621-4014-8494-A7DA53D444E3}"/>
          </ac:spMkLst>
        </pc:spChg>
        <pc:spChg chg="add mod">
          <ac:chgData name="Dolu Obatusin" userId="S::dolu.obatusin_gmail.com#ext#@devupconforg2.onmicrosoft.com::81ac526f-5748-4890-94f2-4f31608a3aa0" providerId="AD" clId="Web-{8073574D-3AF6-466E-935D-386A742FFB34}" dt="2021-05-16T01:40:12.237" v="325" actId="1076"/>
          <ac:spMkLst>
            <pc:docMk/>
            <pc:sldMk cId="4075025678" sldId="10639"/>
            <ac:spMk id="46" creationId="{5E134181-8A99-4101-90ED-B1DA746BB783}"/>
          </ac:spMkLst>
        </pc:spChg>
        <pc:spChg chg="add mod">
          <ac:chgData name="Dolu Obatusin" userId="S::dolu.obatusin_gmail.com#ext#@devupconforg2.onmicrosoft.com::81ac526f-5748-4890-94f2-4f31608a3aa0" providerId="AD" clId="Web-{8073574D-3AF6-466E-935D-386A742FFB34}" dt="2021-05-16T01:40:12.237" v="324" actId="1076"/>
          <ac:spMkLst>
            <pc:docMk/>
            <pc:sldMk cId="4075025678" sldId="10639"/>
            <ac:spMk id="47" creationId="{F6491242-CF0C-4B39-B9D6-F88857F993FE}"/>
          </ac:spMkLst>
        </pc:spChg>
        <pc:grpChg chg="add mod">
          <ac:chgData name="Dolu Obatusin" userId="S::dolu.obatusin_gmail.com#ext#@devupconforg2.onmicrosoft.com::81ac526f-5748-4890-94f2-4f31608a3aa0" providerId="AD" clId="Web-{8073574D-3AF6-466E-935D-386A742FFB34}" dt="2021-05-16T01:36:02.489" v="287" actId="1076"/>
          <ac:grpSpMkLst>
            <pc:docMk/>
            <pc:sldMk cId="4075025678" sldId="10639"/>
            <ac:grpSpMk id="8" creationId="{84CCFBF1-EB68-41CA-BBC3-ECE68AC2750A}"/>
          </ac:grpSpMkLst>
        </pc:grpChg>
        <pc:grpChg chg="add del mod">
          <ac:chgData name="Dolu Obatusin" userId="S::dolu.obatusin_gmail.com#ext#@devupconforg2.onmicrosoft.com::81ac526f-5748-4890-94f2-4f31608a3aa0" providerId="AD" clId="Web-{8073574D-3AF6-466E-935D-386A742FFB34}" dt="2021-05-16T00:15:22.180" v="33"/>
          <ac:grpSpMkLst>
            <pc:docMk/>
            <pc:sldMk cId="4075025678" sldId="10639"/>
            <ac:grpSpMk id="12" creationId="{FB44CED9-C015-4FC2-99F0-95D1AF050ACC}"/>
          </ac:grpSpMkLst>
        </pc:grpChg>
        <pc:grpChg chg="mod">
          <ac:chgData name="Dolu Obatusin" userId="S::dolu.obatusin_gmail.com#ext#@devupconforg2.onmicrosoft.com::81ac526f-5748-4890-94f2-4f31608a3aa0" providerId="AD" clId="Web-{8073574D-3AF6-466E-935D-386A742FFB34}" dt="2021-05-16T01:36:52.492" v="297" actId="14100"/>
          <ac:grpSpMkLst>
            <pc:docMk/>
            <pc:sldMk cId="4075025678" sldId="10639"/>
            <ac:grpSpMk id="15" creationId="{F6345648-81B7-4BC5-992B-8E80AF04BF1C}"/>
          </ac:grpSpMkLst>
        </pc:grpChg>
        <pc:grpChg chg="add del mod ord">
          <ac:chgData name="Dolu Obatusin" userId="S::dolu.obatusin_gmail.com#ext#@devupconforg2.onmicrosoft.com::81ac526f-5748-4890-94f2-4f31608a3aa0" providerId="AD" clId="Web-{8073574D-3AF6-466E-935D-386A742FFB34}" dt="2021-05-16T01:35:52.395" v="285"/>
          <ac:grpSpMkLst>
            <pc:docMk/>
            <pc:sldMk cId="4075025678" sldId="10639"/>
            <ac:grpSpMk id="24" creationId="{A079613A-E23F-4F3D-96A7-AFD2C4AF0E88}"/>
          </ac:grpSpMkLst>
        </pc:grpChg>
        <pc:grpChg chg="add del mod">
          <ac:chgData name="Dolu Obatusin" userId="S::dolu.obatusin_gmail.com#ext#@devupconforg2.onmicrosoft.com::81ac526f-5748-4890-94f2-4f31608a3aa0" providerId="AD" clId="Web-{8073574D-3AF6-466E-935D-386A742FFB34}" dt="2021-05-16T01:39:50.002" v="320"/>
          <ac:grpSpMkLst>
            <pc:docMk/>
            <pc:sldMk cId="4075025678" sldId="10639"/>
            <ac:grpSpMk id="29" creationId="{F406B0E9-EC45-4F21-B2C5-E337CE2174ED}"/>
          </ac:grpSpMkLst>
        </pc:grpChg>
        <pc:grpChg chg="add mod">
          <ac:chgData name="Dolu Obatusin" userId="S::dolu.obatusin_gmail.com#ext#@devupconforg2.onmicrosoft.com::81ac526f-5748-4890-94f2-4f31608a3aa0" providerId="AD" clId="Web-{8073574D-3AF6-466E-935D-386A742FFB34}" dt="2021-05-16T01:36:12.771" v="289" actId="1076"/>
          <ac:grpSpMkLst>
            <pc:docMk/>
            <pc:sldMk cId="4075025678" sldId="10639"/>
            <ac:grpSpMk id="30" creationId="{DE0CADFF-933A-401A-83CE-4358A69FD97B}"/>
          </ac:grpSpMkLst>
        </pc:grpChg>
        <pc:grpChg chg="add mod">
          <ac:chgData name="Dolu Obatusin" userId="S::dolu.obatusin_gmail.com#ext#@devupconforg2.onmicrosoft.com::81ac526f-5748-4890-94f2-4f31608a3aa0" providerId="AD" clId="Web-{8073574D-3AF6-466E-935D-386A742FFB34}" dt="2021-05-16T01:36:20.052" v="291" actId="1076"/>
          <ac:grpSpMkLst>
            <pc:docMk/>
            <pc:sldMk cId="4075025678" sldId="10639"/>
            <ac:grpSpMk id="31" creationId="{560E63C8-B3DC-43CA-8484-DB7C9F4F4693}"/>
          </ac:grpSpMkLst>
        </pc:grpChg>
        <pc:grpChg chg="add mod">
          <ac:chgData name="Dolu Obatusin" userId="S::dolu.obatusin_gmail.com#ext#@devupconforg2.onmicrosoft.com::81ac526f-5748-4890-94f2-4f31608a3aa0" providerId="AD" clId="Web-{8073574D-3AF6-466E-935D-386A742FFB34}" dt="2021-05-16T01:40:29.457" v="328" actId="1076"/>
          <ac:grpSpMkLst>
            <pc:docMk/>
            <pc:sldMk cId="4075025678" sldId="10639"/>
            <ac:grpSpMk id="33" creationId="{80223EAE-E148-4C12-BC2F-6AC0A8D26113}"/>
          </ac:grpSpMkLst>
        </pc:grpChg>
        <pc:picChg chg="mod">
          <ac:chgData name="Dolu Obatusin" userId="S::dolu.obatusin_gmail.com#ext#@devupconforg2.onmicrosoft.com::81ac526f-5748-4890-94f2-4f31608a3aa0" providerId="AD" clId="Web-{8073574D-3AF6-466E-935D-386A742FFB34}" dt="2021-05-16T01:36:36.288" v="294" actId="1076"/>
          <ac:picMkLst>
            <pc:docMk/>
            <pc:sldMk cId="4075025678" sldId="10639"/>
            <ac:picMk id="4" creationId="{38422F17-78CF-4D48-8A8E-24BB68DF27FD}"/>
          </ac:picMkLst>
        </pc:picChg>
        <pc:picChg chg="mod topLvl">
          <ac:chgData name="Dolu Obatusin" userId="S::dolu.obatusin_gmail.com#ext#@devupconforg2.onmicrosoft.com::81ac526f-5748-4890-94f2-4f31608a3aa0" providerId="AD" clId="Web-{8073574D-3AF6-466E-935D-386A742FFB34}" dt="2021-05-16T01:36:29.928" v="293" actId="1076"/>
          <ac:picMkLst>
            <pc:docMk/>
            <pc:sldMk cId="4075025678" sldId="10639"/>
            <ac:picMk id="5" creationId="{C664043C-794C-4AFF-BFAD-6A9131B957E0}"/>
          </ac:picMkLst>
        </pc:picChg>
        <pc:picChg chg="del">
          <ac:chgData name="Dolu Obatusin" userId="S::dolu.obatusin_gmail.com#ext#@devupconforg2.onmicrosoft.com::81ac526f-5748-4890-94f2-4f31608a3aa0" providerId="AD" clId="Web-{8073574D-3AF6-466E-935D-386A742FFB34}" dt="2021-05-16T00:19:03.082" v="55"/>
          <ac:picMkLst>
            <pc:docMk/>
            <pc:sldMk cId="4075025678" sldId="10639"/>
            <ac:picMk id="6" creationId="{F08B73D7-B3E5-4BF2-B98B-EC41081BA581}"/>
          </ac:picMkLst>
        </pc:picChg>
        <pc:picChg chg="del mod">
          <ac:chgData name="Dolu Obatusin" userId="S::dolu.obatusin_gmail.com#ext#@devupconforg2.onmicrosoft.com::81ac526f-5748-4890-94f2-4f31608a3aa0" providerId="AD" clId="Web-{8073574D-3AF6-466E-935D-386A742FFB34}" dt="2021-05-16T01:35:10.658" v="279"/>
          <ac:picMkLst>
            <pc:docMk/>
            <pc:sldMk cId="4075025678" sldId="10639"/>
            <ac:picMk id="11" creationId="{A224984E-5884-4647-85C7-99493C4F81E6}"/>
          </ac:picMkLst>
        </pc:picChg>
        <pc:picChg chg="add mod">
          <ac:chgData name="Dolu Obatusin" userId="S::dolu.obatusin_gmail.com#ext#@devupconforg2.onmicrosoft.com::81ac526f-5748-4890-94f2-4f31608a3aa0" providerId="AD" clId="Web-{8073574D-3AF6-466E-935D-386A742FFB34}" dt="2021-05-16T01:33:12.027" v="261" actId="1076"/>
          <ac:picMkLst>
            <pc:docMk/>
            <pc:sldMk cId="4075025678" sldId="10639"/>
            <ac:picMk id="21" creationId="{CBC8D096-5193-441A-BA7B-5EF0B0032624}"/>
          </ac:picMkLst>
        </pc:picChg>
        <pc:picChg chg="add mod">
          <ac:chgData name="Dolu Obatusin" userId="S::dolu.obatusin_gmail.com#ext#@devupconforg2.onmicrosoft.com::81ac526f-5748-4890-94f2-4f31608a3aa0" providerId="AD" clId="Web-{8073574D-3AF6-466E-935D-386A742FFB34}" dt="2021-05-16T01:23:11.172" v="220" actId="1076"/>
          <ac:picMkLst>
            <pc:docMk/>
            <pc:sldMk cId="4075025678" sldId="10639"/>
            <ac:picMk id="22" creationId="{ED9E317F-C943-439E-80BE-747133B25375}"/>
          </ac:picMkLst>
        </pc:picChg>
        <pc:picChg chg="add mod">
          <ac:chgData name="Dolu Obatusin" userId="S::dolu.obatusin_gmail.com#ext#@devupconforg2.onmicrosoft.com::81ac526f-5748-4890-94f2-4f31608a3aa0" providerId="AD" clId="Web-{8073574D-3AF6-466E-935D-386A742FFB34}" dt="2021-05-16T01:33:55.545" v="269" actId="1076"/>
          <ac:picMkLst>
            <pc:docMk/>
            <pc:sldMk cId="4075025678" sldId="10639"/>
            <ac:picMk id="23" creationId="{B3C58724-EBE2-4FDC-BE7A-AB6BC5713BFC}"/>
          </ac:picMkLst>
        </pc:picChg>
        <pc:picChg chg="mod topLvl">
          <ac:chgData name="Dolu Obatusin" userId="S::dolu.obatusin_gmail.com#ext#@devupconforg2.onmicrosoft.com::81ac526f-5748-4890-94f2-4f31608a3aa0" providerId="AD" clId="Web-{8073574D-3AF6-466E-935D-386A742FFB34}" dt="2021-05-16T01:36:25.100" v="292" actId="1076"/>
          <ac:picMkLst>
            <pc:docMk/>
            <pc:sldMk cId="4075025678" sldId="10639"/>
            <ac:picMk id="25" creationId="{B422DDE4-E26F-4773-9CE9-0C0EE5AB8D73}"/>
          </ac:picMkLst>
        </pc:picChg>
        <pc:picChg chg="mod ord">
          <ac:chgData name="Dolu Obatusin" userId="S::dolu.obatusin_gmail.com#ext#@devupconforg2.onmicrosoft.com::81ac526f-5748-4890-94f2-4f31608a3aa0" providerId="AD" clId="Web-{8073574D-3AF6-466E-935D-386A742FFB34}" dt="2021-05-16T01:38:32.653" v="310" actId="1076"/>
          <ac:picMkLst>
            <pc:docMk/>
            <pc:sldMk cId="4075025678" sldId="10639"/>
            <ac:picMk id="26" creationId="{70980C4A-BEF7-4082-9B63-820A6184354F}"/>
          </ac:picMkLst>
        </pc:picChg>
        <pc:picChg chg="mod">
          <ac:chgData name="Dolu Obatusin" userId="S::dolu.obatusin_gmail.com#ext#@devupconforg2.onmicrosoft.com::81ac526f-5748-4890-94f2-4f31608a3aa0" providerId="AD" clId="Web-{8073574D-3AF6-466E-935D-386A742FFB34}" dt="2021-05-16T01:38:36.153" v="311" actId="1076"/>
          <ac:picMkLst>
            <pc:docMk/>
            <pc:sldMk cId="4075025678" sldId="10639"/>
            <ac:picMk id="27" creationId="{196F9618-1B13-4A04-9A41-20543A619A45}"/>
          </ac:picMkLst>
        </pc:picChg>
        <pc:picChg chg="add mod modCrop">
          <ac:chgData name="Dolu Obatusin" userId="S::dolu.obatusin_gmail.com#ext#@devupconforg2.onmicrosoft.com::81ac526f-5748-4890-94f2-4f31608a3aa0" providerId="AD" clId="Web-{8073574D-3AF6-466E-935D-386A742FFB34}" dt="2021-05-16T01:35:30.425" v="282" actId="1076"/>
          <ac:picMkLst>
            <pc:docMk/>
            <pc:sldMk cId="4075025678" sldId="10639"/>
            <ac:picMk id="32" creationId="{DBFDA0E2-B82A-4528-BB6D-27B5C3284E5C}"/>
          </ac:picMkLst>
        </pc:picChg>
        <pc:cxnChg chg="del mod">
          <ac:chgData name="Dolu Obatusin" userId="S::dolu.obatusin_gmail.com#ext#@devupconforg2.onmicrosoft.com::81ac526f-5748-4890-94f2-4f31608a3aa0" providerId="AD" clId="Web-{8073574D-3AF6-466E-935D-386A742FFB34}" dt="2021-05-16T00:23:44.729" v="70"/>
          <ac:cxnSpMkLst>
            <pc:docMk/>
            <pc:sldMk cId="4075025678" sldId="10639"/>
            <ac:cxnSpMk id="7" creationId="{4CFF72E2-EB8D-46F4-81A6-A4C17ED3DF44}"/>
          </ac:cxnSpMkLst>
        </pc:cxnChg>
        <pc:cxnChg chg="add del mod">
          <ac:chgData name="Dolu Obatusin" userId="S::dolu.obatusin_gmail.com#ext#@devupconforg2.onmicrosoft.com::81ac526f-5748-4890-94f2-4f31608a3aa0" providerId="AD" clId="Web-{8073574D-3AF6-466E-935D-386A742FFB34}" dt="2021-05-16T00:46:24.173" v="198"/>
          <ac:cxnSpMkLst>
            <pc:docMk/>
            <pc:sldMk cId="4075025678" sldId="10639"/>
            <ac:cxnSpMk id="7" creationId="{B437EEB8-F9EF-4C94-AF48-776D807F82A8}"/>
          </ac:cxnSpMkLst>
        </pc:cxnChg>
        <pc:cxnChg chg="del mod">
          <ac:chgData name="Dolu Obatusin" userId="S::dolu.obatusin_gmail.com#ext#@devupconforg2.onmicrosoft.com::81ac526f-5748-4890-94f2-4f31608a3aa0" providerId="AD" clId="Web-{8073574D-3AF6-466E-935D-386A742FFB34}" dt="2021-05-16T00:22:31.069" v="64"/>
          <ac:cxnSpMkLst>
            <pc:docMk/>
            <pc:sldMk cId="4075025678" sldId="10639"/>
            <ac:cxnSpMk id="8" creationId="{51ED6D40-4126-4B8D-9AAA-5AB9E7A6EDBC}"/>
          </ac:cxnSpMkLst>
        </pc:cxnChg>
        <pc:cxnChg chg="del mod">
          <ac:chgData name="Dolu Obatusin" userId="S::dolu.obatusin_gmail.com#ext#@devupconforg2.onmicrosoft.com::81ac526f-5748-4890-94f2-4f31608a3aa0" providerId="AD" clId="Web-{8073574D-3AF6-466E-935D-386A742FFB34}" dt="2021-05-16T00:46:26.720" v="200"/>
          <ac:cxnSpMkLst>
            <pc:docMk/>
            <pc:sldMk cId="4075025678" sldId="10639"/>
            <ac:cxnSpMk id="13" creationId="{8F37C509-8ACF-4915-962F-1C8AB97FF637}"/>
          </ac:cxnSpMkLst>
        </pc:cxnChg>
        <pc:cxnChg chg="del mod">
          <ac:chgData name="Dolu Obatusin" userId="S::dolu.obatusin_gmail.com#ext#@devupconforg2.onmicrosoft.com::81ac526f-5748-4890-94f2-4f31608a3aa0" providerId="AD" clId="Web-{8073574D-3AF6-466E-935D-386A742FFB34}" dt="2021-05-16T01:22:08.263" v="214"/>
          <ac:cxnSpMkLst>
            <pc:docMk/>
            <pc:sldMk cId="4075025678" sldId="10639"/>
            <ac:cxnSpMk id="17" creationId="{E10B07EF-73BE-4117-B714-19068CAF7885}"/>
          </ac:cxnSpMkLst>
        </pc:cxnChg>
        <pc:cxnChg chg="del mod topLvl">
          <ac:chgData name="Dolu Obatusin" userId="S::dolu.obatusin_gmail.com#ext#@devupconforg2.onmicrosoft.com::81ac526f-5748-4890-94f2-4f31608a3aa0" providerId="AD" clId="Web-{8073574D-3AF6-466E-935D-386A742FFB34}" dt="2021-05-16T00:46:31.673" v="202"/>
          <ac:cxnSpMkLst>
            <pc:docMk/>
            <pc:sldMk cId="4075025678" sldId="10639"/>
            <ac:cxnSpMk id="19" creationId="{B20600B5-05CA-4AE4-BE15-A2D2FC41789A}"/>
          </ac:cxnSpMkLst>
        </pc:cxnChg>
        <pc:cxnChg chg="del mod">
          <ac:chgData name="Dolu Obatusin" userId="S::dolu.obatusin_gmail.com#ext#@devupconforg2.onmicrosoft.com::81ac526f-5748-4890-94f2-4f31608a3aa0" providerId="AD" clId="Web-{8073574D-3AF6-466E-935D-386A742FFB34}" dt="2021-05-16T00:46:25.548" v="199"/>
          <ac:cxnSpMkLst>
            <pc:docMk/>
            <pc:sldMk cId="4075025678" sldId="10639"/>
            <ac:cxnSpMk id="20" creationId="{7C910548-A1A2-4980-BFE9-C126CE389B41}"/>
          </ac:cxnSpMkLst>
        </pc:cxnChg>
        <pc:cxnChg chg="del mod">
          <ac:chgData name="Dolu Obatusin" userId="S::dolu.obatusin_gmail.com#ext#@devupconforg2.onmicrosoft.com::81ac526f-5748-4890-94f2-4f31608a3aa0" providerId="AD" clId="Web-{8073574D-3AF6-466E-935D-386A742FFB34}" dt="2021-05-16T00:24:02.074" v="74"/>
          <ac:cxnSpMkLst>
            <pc:docMk/>
            <pc:sldMk cId="4075025678" sldId="10639"/>
            <ac:cxnSpMk id="32" creationId="{8700523F-472B-4227-A232-60F9CB63CE31}"/>
          </ac:cxnSpMkLst>
        </pc:cxnChg>
        <pc:cxnChg chg="del mod topLvl">
          <ac:chgData name="Dolu Obatusin" userId="S::dolu.obatusin_gmail.com#ext#@devupconforg2.onmicrosoft.com::81ac526f-5748-4890-94f2-4f31608a3aa0" providerId="AD" clId="Web-{8073574D-3AF6-466E-935D-386A742FFB34}" dt="2021-05-16T00:46:30.236" v="201"/>
          <ac:cxnSpMkLst>
            <pc:docMk/>
            <pc:sldMk cId="4075025678" sldId="10639"/>
            <ac:cxnSpMk id="36" creationId="{D90F958B-9967-4388-BB79-13D501638843}"/>
          </ac:cxnSpMkLst>
        </pc:cxnChg>
        <pc:cxnChg chg="del mod">
          <ac:chgData name="Dolu Obatusin" userId="S::dolu.obatusin_gmail.com#ext#@devupconforg2.onmicrosoft.com::81ac526f-5748-4890-94f2-4f31608a3aa0" providerId="AD" clId="Web-{8073574D-3AF6-466E-935D-386A742FFB34}" dt="2021-05-16T00:44:33.808" v="178"/>
          <ac:cxnSpMkLst>
            <pc:docMk/>
            <pc:sldMk cId="4075025678" sldId="10639"/>
            <ac:cxnSpMk id="37" creationId="{D3DDB6FA-6D61-4185-9234-A161254E7255}"/>
          </ac:cxnSpMkLst>
        </pc:cxnChg>
        <pc:cxnChg chg="del">
          <ac:chgData name="Dolu Obatusin" userId="S::dolu.obatusin_gmail.com#ext#@devupconforg2.onmicrosoft.com::81ac526f-5748-4890-94f2-4f31608a3aa0" providerId="AD" clId="Web-{8073574D-3AF6-466E-935D-386A742FFB34}" dt="2021-05-16T00:19:01.644" v="54"/>
          <ac:cxnSpMkLst>
            <pc:docMk/>
            <pc:sldMk cId="4075025678" sldId="10639"/>
            <ac:cxnSpMk id="38" creationId="{E32F0511-E50C-4B04-95E8-6398FD16C4E0}"/>
          </ac:cxnSpMkLst>
        </pc:cxnChg>
        <pc:cxnChg chg="del">
          <ac:chgData name="Dolu Obatusin" userId="S::dolu.obatusin_gmail.com#ext#@devupconforg2.onmicrosoft.com::81ac526f-5748-4890-94f2-4f31608a3aa0" providerId="AD" clId="Web-{8073574D-3AF6-466E-935D-386A742FFB34}" dt="2021-05-16T00:19:03.879" v="56"/>
          <ac:cxnSpMkLst>
            <pc:docMk/>
            <pc:sldMk cId="4075025678" sldId="10639"/>
            <ac:cxnSpMk id="39" creationId="{2EC6E9D9-A228-4426-8494-7112D1C55F6C}"/>
          </ac:cxnSpMkLst>
        </pc:cxnChg>
      </pc:sldChg>
    </pc:docChg>
  </pc:docChgLst>
  <pc:docChgLst>
    <pc:chgData name="Lisa Linares" userId="S::linareslm_gmail.com#ext#@devupconforg2.onmicrosoft.com::2f0c3444-8c63-4558-b690-3ce5403179af" providerId="AD" clId="Web-{813C92AA-25DF-4028-BC02-B6358A030CE3}"/>
    <pc:docChg chg="modSld">
      <pc:chgData name="Lisa Linares" userId="S::linareslm_gmail.com#ext#@devupconforg2.onmicrosoft.com::2f0c3444-8c63-4558-b690-3ce5403179af" providerId="AD" clId="Web-{813C92AA-25DF-4028-BC02-B6358A030CE3}" dt="2021-05-15T22:07:18.435" v="0" actId="1076"/>
      <pc:docMkLst>
        <pc:docMk/>
      </pc:docMkLst>
      <pc:sldChg chg="modSp">
        <pc:chgData name="Lisa Linares" userId="S::linareslm_gmail.com#ext#@devupconforg2.onmicrosoft.com::2f0c3444-8c63-4558-b690-3ce5403179af" providerId="AD" clId="Web-{813C92AA-25DF-4028-BC02-B6358A030CE3}" dt="2021-05-15T22:07:18.435" v="0" actId="1076"/>
        <pc:sldMkLst>
          <pc:docMk/>
          <pc:sldMk cId="0" sldId="256"/>
        </pc:sldMkLst>
        <pc:picChg chg="mod">
          <ac:chgData name="Lisa Linares" userId="S::linareslm_gmail.com#ext#@devupconforg2.onmicrosoft.com::2f0c3444-8c63-4558-b690-3ce5403179af" providerId="AD" clId="Web-{813C92AA-25DF-4028-BC02-B6358A030CE3}" dt="2021-05-15T22:07:18.435" v="0" actId="1076"/>
          <ac:picMkLst>
            <pc:docMk/>
            <pc:sldMk cId="0" sldId="256"/>
            <ac:picMk id="9" creationId="{A2FA55B7-ACFF-1848-9FD5-7B82174607FA}"/>
          </ac:picMkLst>
        </pc:picChg>
      </pc:sldChg>
    </pc:docChg>
  </pc:docChgLst>
  <pc:docChgLst>
    <pc:chgData name="trpeavey" userId="S::trpeavey_uw.edu#ext#@devupconforg2.onmicrosoft.com::3532ffc7-06bb-4a5f-867b-a013875dd0b1" providerId="AD" clId="Web-{3F41A9C9-8769-4AE0-A1A7-5143A6BC7C60}"/>
    <pc:docChg chg="modSld">
      <pc:chgData name="trpeavey" userId="S::trpeavey_uw.edu#ext#@devupconforg2.onmicrosoft.com::3532ffc7-06bb-4a5f-867b-a013875dd0b1" providerId="AD" clId="Web-{3F41A9C9-8769-4AE0-A1A7-5143A6BC7C60}" dt="2021-05-16T13:06:12.709" v="701" actId="20577"/>
      <pc:docMkLst>
        <pc:docMk/>
      </pc:docMkLst>
      <pc:sldChg chg="delSp">
        <pc:chgData name="trpeavey" userId="S::trpeavey_uw.edu#ext#@devupconforg2.onmicrosoft.com::3532ffc7-06bb-4a5f-867b-a013875dd0b1" providerId="AD" clId="Web-{3F41A9C9-8769-4AE0-A1A7-5143A6BC7C60}" dt="2021-05-16T12:52:47.411" v="592"/>
        <pc:sldMkLst>
          <pc:docMk/>
          <pc:sldMk cId="3032607302" sldId="10618"/>
        </pc:sldMkLst>
        <pc:cxnChg chg="del">
          <ac:chgData name="trpeavey" userId="S::trpeavey_uw.edu#ext#@devupconforg2.onmicrosoft.com::3532ffc7-06bb-4a5f-867b-a013875dd0b1" providerId="AD" clId="Web-{3F41A9C9-8769-4AE0-A1A7-5143A6BC7C60}" dt="2021-05-16T12:52:47.411" v="592"/>
          <ac:cxnSpMkLst>
            <pc:docMk/>
            <pc:sldMk cId="3032607302" sldId="10618"/>
            <ac:cxnSpMk id="8" creationId="{76388AEA-588D-4D4C-B8AC-38BA904ECCCB}"/>
          </ac:cxnSpMkLst>
        </pc:cxnChg>
      </pc:sldChg>
      <pc:sldChg chg="addSp modSp">
        <pc:chgData name="trpeavey" userId="S::trpeavey_uw.edu#ext#@devupconforg2.onmicrosoft.com::3532ffc7-06bb-4a5f-867b-a013875dd0b1" providerId="AD" clId="Web-{3F41A9C9-8769-4AE0-A1A7-5143A6BC7C60}" dt="2021-05-16T12:54:51.911" v="627"/>
        <pc:sldMkLst>
          <pc:docMk/>
          <pc:sldMk cId="2648020247" sldId="10622"/>
        </pc:sldMkLst>
        <pc:spChg chg="mod">
          <ac:chgData name="trpeavey" userId="S::trpeavey_uw.edu#ext#@devupconforg2.onmicrosoft.com::3532ffc7-06bb-4a5f-867b-a013875dd0b1" providerId="AD" clId="Web-{3F41A9C9-8769-4AE0-A1A7-5143A6BC7C60}" dt="2021-05-16T12:50:24.020" v="514" actId="14100"/>
          <ac:spMkLst>
            <pc:docMk/>
            <pc:sldMk cId="2648020247" sldId="10622"/>
            <ac:spMk id="3" creationId="{D93A5744-4DC2-F242-A538-219539FE31EE}"/>
          </ac:spMkLst>
        </pc:spChg>
        <pc:spChg chg="add">
          <ac:chgData name="trpeavey" userId="S::trpeavey_uw.edu#ext#@devupconforg2.onmicrosoft.com::3532ffc7-06bb-4a5f-867b-a013875dd0b1" providerId="AD" clId="Web-{3F41A9C9-8769-4AE0-A1A7-5143A6BC7C60}" dt="2021-05-16T12:53:09.473" v="594"/>
          <ac:spMkLst>
            <pc:docMk/>
            <pc:sldMk cId="2648020247" sldId="10622"/>
            <ac:spMk id="4" creationId="{8281BC67-DDF9-43FC-87A3-2F8189C7A5A9}"/>
          </ac:spMkLst>
        </pc:spChg>
        <pc:graphicFrameChg chg="mod modGraphic">
          <ac:chgData name="trpeavey" userId="S::trpeavey_uw.edu#ext#@devupconforg2.onmicrosoft.com::3532ffc7-06bb-4a5f-867b-a013875dd0b1" providerId="AD" clId="Web-{3F41A9C9-8769-4AE0-A1A7-5143A6BC7C60}" dt="2021-05-16T12:54:51.911" v="627"/>
          <ac:graphicFrameMkLst>
            <pc:docMk/>
            <pc:sldMk cId="2648020247" sldId="10622"/>
            <ac:graphicFrameMk id="10" creationId="{FCC37FA0-7D11-4003-AC35-F04ED39877D3}"/>
          </ac:graphicFrameMkLst>
        </pc:graphicFrameChg>
      </pc:sldChg>
      <pc:sldChg chg="addSp">
        <pc:chgData name="trpeavey" userId="S::trpeavey_uw.edu#ext#@devupconforg2.onmicrosoft.com::3532ffc7-06bb-4a5f-867b-a013875dd0b1" providerId="AD" clId="Web-{3F41A9C9-8769-4AE0-A1A7-5143A6BC7C60}" dt="2021-05-16T12:52:52.036" v="593"/>
        <pc:sldMkLst>
          <pc:docMk/>
          <pc:sldMk cId="1786893396" sldId="10625"/>
        </pc:sldMkLst>
        <pc:cxnChg chg="add">
          <ac:chgData name="trpeavey" userId="S::trpeavey_uw.edu#ext#@devupconforg2.onmicrosoft.com::3532ffc7-06bb-4a5f-867b-a013875dd0b1" providerId="AD" clId="Web-{3F41A9C9-8769-4AE0-A1A7-5143A6BC7C60}" dt="2021-05-16T12:52:52.036" v="593"/>
          <ac:cxnSpMkLst>
            <pc:docMk/>
            <pc:sldMk cId="1786893396" sldId="10625"/>
            <ac:cxnSpMk id="8" creationId="{7FA9E53D-97C1-4972-8118-24D1911282C1}"/>
          </ac:cxnSpMkLst>
        </pc:cxnChg>
      </pc:sldChg>
      <pc:sldChg chg="modSp">
        <pc:chgData name="trpeavey" userId="S::trpeavey_uw.edu#ext#@devupconforg2.onmicrosoft.com::3532ffc7-06bb-4a5f-867b-a013875dd0b1" providerId="AD" clId="Web-{3F41A9C9-8769-4AE0-A1A7-5143A6BC7C60}" dt="2021-05-16T12:40:48.114" v="1" actId="14100"/>
        <pc:sldMkLst>
          <pc:docMk/>
          <pc:sldMk cId="2127211978" sldId="10626"/>
        </pc:sldMkLst>
        <pc:spChg chg="mod">
          <ac:chgData name="trpeavey" userId="S::trpeavey_uw.edu#ext#@devupconforg2.onmicrosoft.com::3532ffc7-06bb-4a5f-867b-a013875dd0b1" providerId="AD" clId="Web-{3F41A9C9-8769-4AE0-A1A7-5143A6BC7C60}" dt="2021-05-16T12:40:48.114" v="1" actId="14100"/>
          <ac:spMkLst>
            <pc:docMk/>
            <pc:sldMk cId="2127211978" sldId="10626"/>
            <ac:spMk id="3" creationId="{18F148FD-C706-6740-AB38-5455211202DC}"/>
          </ac:spMkLst>
        </pc:spChg>
      </pc:sldChg>
      <pc:sldChg chg="addSp modSp">
        <pc:chgData name="trpeavey" userId="S::trpeavey_uw.edu#ext#@devupconforg2.onmicrosoft.com::3532ffc7-06bb-4a5f-867b-a013875dd0b1" providerId="AD" clId="Web-{3F41A9C9-8769-4AE0-A1A7-5143A6BC7C60}" dt="2021-05-16T12:54:00.052" v="611" actId="1076"/>
        <pc:sldMkLst>
          <pc:docMk/>
          <pc:sldMk cId="2894205" sldId="10635"/>
        </pc:sldMkLst>
        <pc:spChg chg="add mod">
          <ac:chgData name="trpeavey" userId="S::trpeavey_uw.edu#ext#@devupconforg2.onmicrosoft.com::3532ffc7-06bb-4a5f-867b-a013875dd0b1" providerId="AD" clId="Web-{3F41A9C9-8769-4AE0-A1A7-5143A6BC7C60}" dt="2021-05-16T12:54:00.052" v="611" actId="1076"/>
          <ac:spMkLst>
            <pc:docMk/>
            <pc:sldMk cId="2894205" sldId="10635"/>
            <ac:spMk id="8" creationId="{3D8E5295-3DC8-439B-9A95-069BFD8D4710}"/>
          </ac:spMkLst>
        </pc:spChg>
        <pc:picChg chg="add mod">
          <ac:chgData name="trpeavey" userId="S::trpeavey_uw.edu#ext#@devupconforg2.onmicrosoft.com::3532ffc7-06bb-4a5f-867b-a013875dd0b1" providerId="AD" clId="Web-{3F41A9C9-8769-4AE0-A1A7-5143A6BC7C60}" dt="2021-05-16T12:53:40.052" v="597" actId="1076"/>
          <ac:picMkLst>
            <pc:docMk/>
            <pc:sldMk cId="2894205" sldId="10635"/>
            <ac:picMk id="7" creationId="{15603A47-5AC1-40C4-902A-8C91F15D3EBC}"/>
          </ac:picMkLst>
        </pc:picChg>
      </pc:sldChg>
      <pc:sldChg chg="modSp">
        <pc:chgData name="trpeavey" userId="S::trpeavey_uw.edu#ext#@devupconforg2.onmicrosoft.com::3532ffc7-06bb-4a5f-867b-a013875dd0b1" providerId="AD" clId="Web-{3F41A9C9-8769-4AE0-A1A7-5143A6BC7C60}" dt="2021-05-16T13:06:12.709" v="701" actId="20577"/>
        <pc:sldMkLst>
          <pc:docMk/>
          <pc:sldMk cId="4075025678" sldId="10639"/>
        </pc:sldMkLst>
        <pc:spChg chg="mod">
          <ac:chgData name="trpeavey" userId="S::trpeavey_uw.edu#ext#@devupconforg2.onmicrosoft.com::3532ffc7-06bb-4a5f-867b-a013875dd0b1" providerId="AD" clId="Web-{3F41A9C9-8769-4AE0-A1A7-5143A6BC7C60}" dt="2021-05-16T13:02:00.444" v="651" actId="20577"/>
          <ac:spMkLst>
            <pc:docMk/>
            <pc:sldMk cId="4075025678" sldId="10639"/>
            <ac:spMk id="2" creationId="{CE4EE83F-06BD-4CA6-8AFD-CC217FC02DFE}"/>
          </ac:spMkLst>
        </pc:spChg>
        <pc:spChg chg="mod">
          <ac:chgData name="trpeavey" userId="S::trpeavey_uw.edu#ext#@devupconforg2.onmicrosoft.com::3532ffc7-06bb-4a5f-867b-a013875dd0b1" providerId="AD" clId="Web-{3F41A9C9-8769-4AE0-A1A7-5143A6BC7C60}" dt="2021-05-16T13:05:59.069" v="695" actId="14100"/>
          <ac:spMkLst>
            <pc:docMk/>
            <pc:sldMk cId="4075025678" sldId="10639"/>
            <ac:spMk id="28" creationId="{AC5915E4-2398-45FB-A9CA-E288649572CF}"/>
          </ac:spMkLst>
        </pc:spChg>
        <pc:spChg chg="mod">
          <ac:chgData name="trpeavey" userId="S::trpeavey_uw.edu#ext#@devupconforg2.onmicrosoft.com::3532ffc7-06bb-4a5f-867b-a013875dd0b1" providerId="AD" clId="Web-{3F41A9C9-8769-4AE0-A1A7-5143A6BC7C60}" dt="2021-05-16T13:06:04.647" v="697" actId="20577"/>
          <ac:spMkLst>
            <pc:docMk/>
            <pc:sldMk cId="4075025678" sldId="10639"/>
            <ac:spMk id="42" creationId="{1313143B-D05B-429C-BB59-935D89FD0CAB}"/>
          </ac:spMkLst>
        </pc:spChg>
        <pc:spChg chg="mod">
          <ac:chgData name="trpeavey" userId="S::trpeavey_uw.edu#ext#@devupconforg2.onmicrosoft.com::3532ffc7-06bb-4a5f-867b-a013875dd0b1" providerId="AD" clId="Web-{3F41A9C9-8769-4AE0-A1A7-5143A6BC7C60}" dt="2021-05-16T13:06:12.709" v="701" actId="20577"/>
          <ac:spMkLst>
            <pc:docMk/>
            <pc:sldMk cId="4075025678" sldId="10639"/>
            <ac:spMk id="43" creationId="{629465E5-B5B3-4BF2-B7A3-0FB6218DBE33}"/>
          </ac:spMkLst>
        </pc:spChg>
        <pc:grpChg chg="mod">
          <ac:chgData name="trpeavey" userId="S::trpeavey_uw.edu#ext#@devupconforg2.onmicrosoft.com::3532ffc7-06bb-4a5f-867b-a013875dd0b1" providerId="AD" clId="Web-{3F41A9C9-8769-4AE0-A1A7-5143A6BC7C60}" dt="2021-05-16T13:02:51.725" v="661" actId="1076"/>
          <ac:grpSpMkLst>
            <pc:docMk/>
            <pc:sldMk cId="4075025678" sldId="10639"/>
            <ac:grpSpMk id="8" creationId="{84CCFBF1-EB68-41CA-BBC3-ECE68AC2750A}"/>
          </ac:grpSpMkLst>
        </pc:grpChg>
        <pc:picChg chg="mod">
          <ac:chgData name="trpeavey" userId="S::trpeavey_uw.edu#ext#@devupconforg2.onmicrosoft.com::3532ffc7-06bb-4a5f-867b-a013875dd0b1" providerId="AD" clId="Web-{3F41A9C9-8769-4AE0-A1A7-5143A6BC7C60}" dt="2021-05-16T13:05:48.897" v="691" actId="1076"/>
          <ac:picMkLst>
            <pc:docMk/>
            <pc:sldMk cId="4075025678" sldId="10639"/>
            <ac:picMk id="23" creationId="{B3C58724-EBE2-4FDC-BE7A-AB6BC5713BFC}"/>
          </ac:picMkLst>
        </pc:picChg>
      </pc:sldChg>
    </pc:docChg>
  </pc:docChgLst>
  <pc:docChgLst>
    <pc:chgData name="trpeavey" userId="S::trpeavey_uw.edu#ext#@devupconforg2.onmicrosoft.com::3532ffc7-06bb-4a5f-867b-a013875dd0b1" providerId="AD" clId="Web-{3EC4796F-5274-4664-9E58-9AFC68431342}"/>
    <pc:docChg chg="addSld modSld">
      <pc:chgData name="trpeavey" userId="S::trpeavey_uw.edu#ext#@devupconforg2.onmicrosoft.com::3532ffc7-06bb-4a5f-867b-a013875dd0b1" providerId="AD" clId="Web-{3EC4796F-5274-4664-9E58-9AFC68431342}" dt="2021-05-15T19:24:41.327" v="28" actId="20577"/>
      <pc:docMkLst>
        <pc:docMk/>
      </pc:docMkLst>
      <pc:sldChg chg="addSp modSp new">
        <pc:chgData name="trpeavey" userId="S::trpeavey_uw.edu#ext#@devupconforg2.onmicrosoft.com::3532ffc7-06bb-4a5f-867b-a013875dd0b1" providerId="AD" clId="Web-{3EC4796F-5274-4664-9E58-9AFC68431342}" dt="2021-05-15T19:24:41.327" v="28" actId="20577"/>
        <pc:sldMkLst>
          <pc:docMk/>
          <pc:sldMk cId="512650810" sldId="10637"/>
        </pc:sldMkLst>
        <pc:spChg chg="mod">
          <ac:chgData name="trpeavey" userId="S::trpeavey_uw.edu#ext#@devupconforg2.onmicrosoft.com::3532ffc7-06bb-4a5f-867b-a013875dd0b1" providerId="AD" clId="Web-{3EC4796F-5274-4664-9E58-9AFC68431342}" dt="2021-05-15T19:24:11.343" v="20" actId="20577"/>
          <ac:spMkLst>
            <pc:docMk/>
            <pc:sldMk cId="512650810" sldId="10637"/>
            <ac:spMk id="2" creationId="{5EF9FBED-B42B-4227-986F-B1E0128C419A}"/>
          </ac:spMkLst>
        </pc:spChg>
        <pc:spChg chg="add mod">
          <ac:chgData name="trpeavey" userId="S::trpeavey_uw.edu#ext#@devupconforg2.onmicrosoft.com::3532ffc7-06bb-4a5f-867b-a013875dd0b1" providerId="AD" clId="Web-{3EC4796F-5274-4664-9E58-9AFC68431342}" dt="2021-05-15T19:24:33.499" v="25" actId="20577"/>
          <ac:spMkLst>
            <pc:docMk/>
            <pc:sldMk cId="512650810" sldId="10637"/>
            <ac:spMk id="7" creationId="{C4DE055F-BFEF-4EFB-9269-54FA41444C69}"/>
          </ac:spMkLst>
        </pc:spChg>
        <pc:spChg chg="add mod">
          <ac:chgData name="trpeavey" userId="S::trpeavey_uw.edu#ext#@devupconforg2.onmicrosoft.com::3532ffc7-06bb-4a5f-867b-a013875dd0b1" providerId="AD" clId="Web-{3EC4796F-5274-4664-9E58-9AFC68431342}" dt="2021-05-15T19:24:41.327" v="28" actId="20577"/>
          <ac:spMkLst>
            <pc:docMk/>
            <pc:sldMk cId="512650810" sldId="10637"/>
            <ac:spMk id="8" creationId="{681B3D29-7692-4AE6-8845-7C8976932278}"/>
          </ac:spMkLst>
        </pc:spChg>
      </pc:sldChg>
    </pc:docChg>
  </pc:docChgLst>
  <pc:docChgLst>
    <pc:chgData name="Dolu Obatusin" userId="S::dolu.obatusin_gmail.com#ext#@devupconforg2.onmicrosoft.com::81ac526f-5748-4890-94f2-4f31608a3aa0" providerId="AD" clId="Web-{810B59E4-12C5-4442-9721-D350BA069457}"/>
    <pc:docChg chg="addSld modSld sldOrd">
      <pc:chgData name="Dolu Obatusin" userId="S::dolu.obatusin_gmail.com#ext#@devupconforg2.onmicrosoft.com::81ac526f-5748-4890-94f2-4f31608a3aa0" providerId="AD" clId="Web-{810B59E4-12C5-4442-9721-D350BA069457}" dt="2021-05-15T22:57:29.967" v="21" actId="1076"/>
      <pc:docMkLst>
        <pc:docMk/>
      </pc:docMkLst>
      <pc:sldChg chg="addSp delSp modSp ord">
        <pc:chgData name="Dolu Obatusin" userId="S::dolu.obatusin_gmail.com#ext#@devupconforg2.onmicrosoft.com::81ac526f-5748-4890-94f2-4f31608a3aa0" providerId="AD" clId="Web-{810B59E4-12C5-4442-9721-D350BA069457}" dt="2021-05-15T22:55:00.443" v="10" actId="1076"/>
        <pc:sldMkLst>
          <pc:docMk/>
          <pc:sldMk cId="97542603" sldId="339"/>
        </pc:sldMkLst>
        <pc:picChg chg="add mod">
          <ac:chgData name="Dolu Obatusin" userId="S::dolu.obatusin_gmail.com#ext#@devupconforg2.onmicrosoft.com::81ac526f-5748-4890-94f2-4f31608a3aa0" providerId="AD" clId="Web-{810B59E4-12C5-4442-9721-D350BA069457}" dt="2021-05-15T22:55:00.443" v="10" actId="1076"/>
          <ac:picMkLst>
            <pc:docMk/>
            <pc:sldMk cId="97542603" sldId="339"/>
            <ac:picMk id="4" creationId="{9B87159D-9E10-4096-A5F9-53B4DE1A3974}"/>
          </ac:picMkLst>
        </pc:picChg>
        <pc:picChg chg="del">
          <ac:chgData name="Dolu Obatusin" userId="S::dolu.obatusin_gmail.com#ext#@devupconforg2.onmicrosoft.com::81ac526f-5748-4890-94f2-4f31608a3aa0" providerId="AD" clId="Web-{810B59E4-12C5-4442-9721-D350BA069457}" dt="2021-05-15T22:54:29.519" v="6"/>
          <ac:picMkLst>
            <pc:docMk/>
            <pc:sldMk cId="97542603" sldId="339"/>
            <ac:picMk id="5" creationId="{8512EDF8-1CAB-4D12-A222-BCCCECBE5FA2}"/>
          </ac:picMkLst>
        </pc:picChg>
      </pc:sldChg>
      <pc:sldChg chg="ord">
        <pc:chgData name="Dolu Obatusin" userId="S::dolu.obatusin_gmail.com#ext#@devupconforg2.onmicrosoft.com::81ac526f-5748-4890-94f2-4f31608a3aa0" providerId="AD" clId="Web-{810B59E4-12C5-4442-9721-D350BA069457}" dt="2021-05-15T22:54:00.830" v="1"/>
        <pc:sldMkLst>
          <pc:docMk/>
          <pc:sldMk cId="512650810" sldId="10637"/>
        </pc:sldMkLst>
      </pc:sldChg>
      <pc:sldChg chg="addSp delSp modSp new">
        <pc:chgData name="Dolu Obatusin" userId="S::dolu.obatusin_gmail.com#ext#@devupconforg2.onmicrosoft.com::81ac526f-5748-4890-94f2-4f31608a3aa0" providerId="AD" clId="Web-{810B59E4-12C5-4442-9721-D350BA069457}" dt="2021-05-15T22:57:29.967" v="21" actId="1076"/>
        <pc:sldMkLst>
          <pc:docMk/>
          <pc:sldMk cId="4075025678" sldId="10639"/>
        </pc:sldMkLst>
        <pc:spChg chg="del">
          <ac:chgData name="Dolu Obatusin" userId="S::dolu.obatusin_gmail.com#ext#@devupconforg2.onmicrosoft.com::81ac526f-5748-4890-94f2-4f31608a3aa0" providerId="AD" clId="Web-{810B59E4-12C5-4442-9721-D350BA069457}" dt="2021-05-15T22:55:34.476" v="12"/>
          <ac:spMkLst>
            <pc:docMk/>
            <pc:sldMk cId="4075025678" sldId="10639"/>
            <ac:spMk id="4" creationId="{1A8A7F19-1D2B-4CCB-9CEB-9E5EEA527FE5}"/>
          </ac:spMkLst>
        </pc:spChg>
        <pc:spChg chg="add mod">
          <ac:chgData name="Dolu Obatusin" userId="S::dolu.obatusin_gmail.com#ext#@devupconforg2.onmicrosoft.com::81ac526f-5748-4890-94f2-4f31608a3aa0" providerId="AD" clId="Web-{810B59E4-12C5-4442-9721-D350BA069457}" dt="2021-05-15T22:57:04.825" v="14"/>
          <ac:spMkLst>
            <pc:docMk/>
            <pc:sldMk cId="4075025678" sldId="10639"/>
            <ac:spMk id="31" creationId="{D76DB982-0CF6-499B-B3DA-3B24106133C0}"/>
          </ac:spMkLst>
        </pc:spChg>
        <pc:spChg chg="add mod">
          <ac:chgData name="Dolu Obatusin" userId="S::dolu.obatusin_gmail.com#ext#@devupconforg2.onmicrosoft.com::81ac526f-5748-4890-94f2-4f31608a3aa0" providerId="AD" clId="Web-{810B59E4-12C5-4442-9721-D350BA069457}" dt="2021-05-15T22:57:29.967" v="21" actId="1076"/>
          <ac:spMkLst>
            <pc:docMk/>
            <pc:sldMk cId="4075025678" sldId="10639"/>
            <ac:spMk id="33" creationId="{421F858D-7EEC-491D-A3DD-25E39BDEF292}"/>
          </ac:spMkLst>
        </pc:spChg>
        <pc:spChg chg="add mod">
          <ac:chgData name="Dolu Obatusin" userId="S::dolu.obatusin_gmail.com#ext#@devupconforg2.onmicrosoft.com::81ac526f-5748-4890-94f2-4f31608a3aa0" providerId="AD" clId="Web-{810B59E4-12C5-4442-9721-D350BA069457}" dt="2021-05-15T22:57:26.530" v="20" actId="1076"/>
          <ac:spMkLst>
            <pc:docMk/>
            <pc:sldMk cId="4075025678" sldId="10639"/>
            <ac:spMk id="34" creationId="{AA65F936-79C5-46BE-B20A-DAD512947A1D}"/>
          </ac:spMkLst>
        </pc:spChg>
        <pc:spChg chg="add mod">
          <ac:chgData name="Dolu Obatusin" userId="S::dolu.obatusin_gmail.com#ext#@devupconforg2.onmicrosoft.com::81ac526f-5748-4890-94f2-4f31608a3aa0" providerId="AD" clId="Web-{810B59E4-12C5-4442-9721-D350BA069457}" dt="2021-05-15T22:57:23.108" v="19" actId="1076"/>
          <ac:spMkLst>
            <pc:docMk/>
            <pc:sldMk cId="4075025678" sldId="10639"/>
            <ac:spMk id="35" creationId="{5CE44BD0-4802-4CC8-9A29-9419659CE840}"/>
          </ac:spMkLst>
        </pc:spChg>
        <pc:graphicFrameChg chg="add del mod ord modGraphic">
          <ac:chgData name="Dolu Obatusin" userId="S::dolu.obatusin_gmail.com#ext#@devupconforg2.onmicrosoft.com::81ac526f-5748-4890-94f2-4f31608a3aa0" providerId="AD" clId="Web-{810B59E4-12C5-4442-9721-D350BA069457}" dt="2021-05-15T22:57:04.825" v="14"/>
          <ac:graphicFrameMkLst>
            <pc:docMk/>
            <pc:sldMk cId="4075025678" sldId="10639"/>
            <ac:graphicFrameMk id="5" creationId="{80A5FBAC-631F-4E8A-BA36-0597AD433942}"/>
          </ac:graphicFrameMkLst>
        </pc:graphicFrameChg>
      </pc:sldChg>
    </pc:docChg>
  </pc:docChgLst>
  <pc:docChgLst>
    <pc:chgData name="Lisa Linares" userId="S::linareslm_gmail.com#ext#@devupconforg2.onmicrosoft.com::2f0c3444-8c63-4558-b690-3ce5403179af" providerId="AD" clId="Web-{C25EDED0-9751-48FD-95AF-853C525E9835}"/>
    <pc:docChg chg="modSld">
      <pc:chgData name="Lisa Linares" userId="S::linareslm_gmail.com#ext#@devupconforg2.onmicrosoft.com::2f0c3444-8c63-4558-b690-3ce5403179af" providerId="AD" clId="Web-{C25EDED0-9751-48FD-95AF-853C525E9835}" dt="2021-05-15T23:06:43.264" v="208" actId="20577"/>
      <pc:docMkLst>
        <pc:docMk/>
      </pc:docMkLst>
      <pc:sldChg chg="modSp">
        <pc:chgData name="Lisa Linares" userId="S::linareslm_gmail.com#ext#@devupconforg2.onmicrosoft.com::2f0c3444-8c63-4558-b690-3ce5403179af" providerId="AD" clId="Web-{C25EDED0-9751-48FD-95AF-853C525E9835}" dt="2021-05-15T23:01:09.422" v="5" actId="20577"/>
        <pc:sldMkLst>
          <pc:docMk/>
          <pc:sldMk cId="1786893396" sldId="10625"/>
        </pc:sldMkLst>
        <pc:spChg chg="mod">
          <ac:chgData name="Lisa Linares" userId="S::linareslm_gmail.com#ext#@devupconforg2.onmicrosoft.com::2f0c3444-8c63-4558-b690-3ce5403179af" providerId="AD" clId="Web-{C25EDED0-9751-48FD-95AF-853C525E9835}" dt="2021-05-15T23:01:09.422" v="5" actId="20577"/>
          <ac:spMkLst>
            <pc:docMk/>
            <pc:sldMk cId="1786893396" sldId="10625"/>
            <ac:spMk id="3" creationId="{18F148FD-C706-6740-AB38-5455211202DC}"/>
          </ac:spMkLst>
        </pc:spChg>
      </pc:sldChg>
      <pc:sldChg chg="modSp">
        <pc:chgData name="Lisa Linares" userId="S::linareslm_gmail.com#ext#@devupconforg2.onmicrosoft.com::2f0c3444-8c63-4558-b690-3ce5403179af" providerId="AD" clId="Web-{C25EDED0-9751-48FD-95AF-853C525E9835}" dt="2021-05-15T23:06:43.264" v="208" actId="20577"/>
        <pc:sldMkLst>
          <pc:docMk/>
          <pc:sldMk cId="2894205" sldId="10635"/>
        </pc:sldMkLst>
        <pc:spChg chg="mod">
          <ac:chgData name="Lisa Linares" userId="S::linareslm_gmail.com#ext#@devupconforg2.onmicrosoft.com::2f0c3444-8c63-4558-b690-3ce5403179af" providerId="AD" clId="Web-{C25EDED0-9751-48FD-95AF-853C525E9835}" dt="2021-05-15T23:06:43.264" v="208" actId="20577"/>
          <ac:spMkLst>
            <pc:docMk/>
            <pc:sldMk cId="2894205" sldId="10635"/>
            <ac:spMk id="3" creationId="{6CC77125-3010-8943-88B3-597FB54A8C53}"/>
          </ac:spMkLst>
        </pc:spChg>
      </pc:sldChg>
    </pc:docChg>
  </pc:docChgLst>
  <pc:docChgLst>
    <pc:chgData name="Sumit Bhuttan" userId="52aeca1c-491d-4d2a-9597-9bd422b3f325" providerId="ADAL" clId="{7F62244A-8A2D-42D0-ABBC-FD0194914C0C}"/>
    <pc:docChg chg="undo custSel addSld modSld">
      <pc:chgData name="Sumit Bhuttan" userId="52aeca1c-491d-4d2a-9597-9bd422b3f325" providerId="ADAL" clId="{7F62244A-8A2D-42D0-ABBC-FD0194914C0C}" dt="2021-05-16T14:50:05.446" v="96" actId="1076"/>
      <pc:docMkLst>
        <pc:docMk/>
      </pc:docMkLst>
      <pc:sldChg chg="modSp mod">
        <pc:chgData name="Sumit Bhuttan" userId="52aeca1c-491d-4d2a-9597-9bd422b3f325" providerId="ADAL" clId="{7F62244A-8A2D-42D0-ABBC-FD0194914C0C}" dt="2021-05-16T14:48:04.138" v="83" actId="207"/>
        <pc:sldMkLst>
          <pc:docMk/>
          <pc:sldMk cId="464322321" sldId="356"/>
        </pc:sldMkLst>
        <pc:spChg chg="mod">
          <ac:chgData name="Sumit Bhuttan" userId="52aeca1c-491d-4d2a-9597-9bd422b3f325" providerId="ADAL" clId="{7F62244A-8A2D-42D0-ABBC-FD0194914C0C}" dt="2021-05-16T14:22:44.471" v="23" actId="1076"/>
          <ac:spMkLst>
            <pc:docMk/>
            <pc:sldMk cId="464322321" sldId="356"/>
            <ac:spMk id="146" creationId="{2DB32C2F-1093-B24B-8071-D755809E3EF0}"/>
          </ac:spMkLst>
        </pc:spChg>
        <pc:spChg chg="mod">
          <ac:chgData name="Sumit Bhuttan" userId="52aeca1c-491d-4d2a-9597-9bd422b3f325" providerId="ADAL" clId="{7F62244A-8A2D-42D0-ABBC-FD0194914C0C}" dt="2021-05-16T14:48:04.138" v="83" actId="207"/>
          <ac:spMkLst>
            <pc:docMk/>
            <pc:sldMk cId="464322321" sldId="356"/>
            <ac:spMk id="147" creationId="{AEFA7B04-2938-D74D-9908-D91F0FE4919B}"/>
          </ac:spMkLst>
        </pc:spChg>
      </pc:sldChg>
      <pc:sldChg chg="modSp mod">
        <pc:chgData name="Sumit Bhuttan" userId="52aeca1c-491d-4d2a-9597-9bd422b3f325" providerId="ADAL" clId="{7F62244A-8A2D-42D0-ABBC-FD0194914C0C}" dt="2021-05-16T14:39:48.683" v="47" actId="14100"/>
        <pc:sldMkLst>
          <pc:docMk/>
          <pc:sldMk cId="730098645" sldId="362"/>
        </pc:sldMkLst>
        <pc:spChg chg="mod">
          <ac:chgData name="Sumit Bhuttan" userId="52aeca1c-491d-4d2a-9597-9bd422b3f325" providerId="ADAL" clId="{7F62244A-8A2D-42D0-ABBC-FD0194914C0C}" dt="2021-05-16T14:38:29.378" v="45" actId="947"/>
          <ac:spMkLst>
            <pc:docMk/>
            <pc:sldMk cId="730098645" sldId="362"/>
            <ac:spMk id="4" creationId="{00000000-0000-0000-0000-000000000000}"/>
          </ac:spMkLst>
        </pc:spChg>
        <pc:picChg chg="mod">
          <ac:chgData name="Sumit Bhuttan" userId="52aeca1c-491d-4d2a-9597-9bd422b3f325" providerId="ADAL" clId="{7F62244A-8A2D-42D0-ABBC-FD0194914C0C}" dt="2021-05-16T14:39:48.683" v="47" actId="14100"/>
          <ac:picMkLst>
            <pc:docMk/>
            <pc:sldMk cId="730098645" sldId="362"/>
            <ac:picMk id="5" creationId="{F05EE742-B52D-474E-AC02-8373EAE3E284}"/>
          </ac:picMkLst>
        </pc:picChg>
      </pc:sldChg>
      <pc:sldChg chg="modSp mod">
        <pc:chgData name="Sumit Bhuttan" userId="52aeca1c-491d-4d2a-9597-9bd422b3f325" providerId="ADAL" clId="{7F62244A-8A2D-42D0-ABBC-FD0194914C0C}" dt="2021-05-16T14:40:04.655" v="49" actId="1076"/>
        <pc:sldMkLst>
          <pc:docMk/>
          <pc:sldMk cId="2127211978" sldId="10626"/>
        </pc:sldMkLst>
        <pc:picChg chg="mod">
          <ac:chgData name="Sumit Bhuttan" userId="52aeca1c-491d-4d2a-9597-9bd422b3f325" providerId="ADAL" clId="{7F62244A-8A2D-42D0-ABBC-FD0194914C0C}" dt="2021-05-16T14:40:04.655" v="49" actId="1076"/>
          <ac:picMkLst>
            <pc:docMk/>
            <pc:sldMk cId="2127211978" sldId="10626"/>
            <ac:picMk id="3" creationId="{F4D877A2-9315-44B4-901D-7B32E428A055}"/>
          </ac:picMkLst>
        </pc:picChg>
      </pc:sldChg>
      <pc:sldChg chg="addSp delSp modSp mod">
        <pc:chgData name="Sumit Bhuttan" userId="52aeca1c-491d-4d2a-9597-9bd422b3f325" providerId="ADAL" clId="{7F62244A-8A2D-42D0-ABBC-FD0194914C0C}" dt="2021-05-16T14:49:02.630" v="94" actId="1076"/>
        <pc:sldMkLst>
          <pc:docMk/>
          <pc:sldMk cId="2894205" sldId="10635"/>
        </pc:sldMkLst>
        <pc:spChg chg="mod">
          <ac:chgData name="Sumit Bhuttan" userId="52aeca1c-491d-4d2a-9597-9bd422b3f325" providerId="ADAL" clId="{7F62244A-8A2D-42D0-ABBC-FD0194914C0C}" dt="2021-05-16T14:49:02.630" v="94" actId="1076"/>
          <ac:spMkLst>
            <pc:docMk/>
            <pc:sldMk cId="2894205" sldId="10635"/>
            <ac:spMk id="3" creationId="{6CC77125-3010-8943-88B3-597FB54A8C53}"/>
          </ac:spMkLst>
        </pc:spChg>
        <pc:spChg chg="add del mod">
          <ac:chgData name="Sumit Bhuttan" userId="52aeca1c-491d-4d2a-9597-9bd422b3f325" providerId="ADAL" clId="{7F62244A-8A2D-42D0-ABBC-FD0194914C0C}" dt="2021-05-16T14:25:09.690" v="31"/>
          <ac:spMkLst>
            <pc:docMk/>
            <pc:sldMk cId="2894205" sldId="10635"/>
            <ac:spMk id="9" creationId="{FFF7717E-BA57-4F17-B020-E8355C4118B6}"/>
          </ac:spMkLst>
        </pc:spChg>
        <pc:spChg chg="add del mod">
          <ac:chgData name="Sumit Bhuttan" userId="52aeca1c-491d-4d2a-9597-9bd422b3f325" providerId="ADAL" clId="{7F62244A-8A2D-42D0-ABBC-FD0194914C0C}" dt="2021-05-16T14:25:09.690" v="31"/>
          <ac:spMkLst>
            <pc:docMk/>
            <pc:sldMk cId="2894205" sldId="10635"/>
            <ac:spMk id="11" creationId="{3C883F24-ED45-4BE2-9EC7-30BD6FC82B9B}"/>
          </ac:spMkLst>
        </pc:spChg>
        <pc:graphicFrameChg chg="add del mod">
          <ac:chgData name="Sumit Bhuttan" userId="52aeca1c-491d-4d2a-9597-9bd422b3f325" providerId="ADAL" clId="{7F62244A-8A2D-42D0-ABBC-FD0194914C0C}" dt="2021-05-16T14:25:09.690" v="31"/>
          <ac:graphicFrameMkLst>
            <pc:docMk/>
            <pc:sldMk cId="2894205" sldId="10635"/>
            <ac:graphicFrameMk id="12" creationId="{EA74455B-1F40-4AA3-AA75-B1B12D08B86F}"/>
          </ac:graphicFrameMkLst>
        </pc:graphicFrameChg>
        <pc:picChg chg="del">
          <ac:chgData name="Sumit Bhuttan" userId="52aeca1c-491d-4d2a-9597-9bd422b3f325" providerId="ADAL" clId="{7F62244A-8A2D-42D0-ABBC-FD0194914C0C}" dt="2021-05-16T14:24:56.383" v="25" actId="478"/>
          <ac:picMkLst>
            <pc:docMk/>
            <pc:sldMk cId="2894205" sldId="10635"/>
            <ac:picMk id="4" creationId="{10B83E21-9290-474F-B617-DCEAC34C2374}"/>
          </ac:picMkLst>
        </pc:picChg>
        <pc:picChg chg="mod">
          <ac:chgData name="Sumit Bhuttan" userId="52aeca1c-491d-4d2a-9597-9bd422b3f325" providerId="ADAL" clId="{7F62244A-8A2D-42D0-ABBC-FD0194914C0C}" dt="2021-05-16T14:29:30.397" v="40" actId="14100"/>
          <ac:picMkLst>
            <pc:docMk/>
            <pc:sldMk cId="2894205" sldId="10635"/>
            <ac:picMk id="10" creationId="{59EFF054-38E0-41EA-AB15-CC2BAD969478}"/>
          </ac:picMkLst>
        </pc:picChg>
        <pc:picChg chg="add del mod">
          <ac:chgData name="Sumit Bhuttan" userId="52aeca1c-491d-4d2a-9597-9bd422b3f325" providerId="ADAL" clId="{7F62244A-8A2D-42D0-ABBC-FD0194914C0C}" dt="2021-05-16T14:48:19.370" v="84" actId="478"/>
          <ac:picMkLst>
            <pc:docMk/>
            <pc:sldMk cId="2894205" sldId="10635"/>
            <ac:picMk id="13" creationId="{FC81B070-BEA1-4CEA-840D-C866BE9C36DC}"/>
          </ac:picMkLst>
        </pc:picChg>
        <pc:picChg chg="add mod">
          <ac:chgData name="Sumit Bhuttan" userId="52aeca1c-491d-4d2a-9597-9bd422b3f325" providerId="ADAL" clId="{7F62244A-8A2D-42D0-ABBC-FD0194914C0C}" dt="2021-05-16T14:48:23.136" v="86" actId="1076"/>
          <ac:picMkLst>
            <pc:docMk/>
            <pc:sldMk cId="2894205" sldId="10635"/>
            <ac:picMk id="15" creationId="{4D085B6C-E5D2-4D9B-9D9F-6AC78CBE68DC}"/>
          </ac:picMkLst>
        </pc:picChg>
      </pc:sldChg>
      <pc:sldChg chg="modSp mod">
        <pc:chgData name="Sumit Bhuttan" userId="52aeca1c-491d-4d2a-9597-9bd422b3f325" providerId="ADAL" clId="{7F62244A-8A2D-42D0-ABBC-FD0194914C0C}" dt="2021-05-16T14:37:04.027" v="44" actId="207"/>
        <pc:sldMkLst>
          <pc:docMk/>
          <pc:sldMk cId="2344761032" sldId="10638"/>
        </pc:sldMkLst>
        <pc:spChg chg="mod">
          <ac:chgData name="Sumit Bhuttan" userId="52aeca1c-491d-4d2a-9597-9bd422b3f325" providerId="ADAL" clId="{7F62244A-8A2D-42D0-ABBC-FD0194914C0C}" dt="2021-05-16T14:37:04.027" v="44" actId="207"/>
          <ac:spMkLst>
            <pc:docMk/>
            <pc:sldMk cId="2344761032" sldId="10638"/>
            <ac:spMk id="3" creationId="{B3011B46-AEDD-0845-AAF3-FC440A76A4DD}"/>
          </ac:spMkLst>
        </pc:spChg>
      </pc:sldChg>
      <pc:sldChg chg="addSp delSp modSp add mod">
        <pc:chgData name="Sumit Bhuttan" userId="52aeca1c-491d-4d2a-9597-9bd422b3f325" providerId="ADAL" clId="{7F62244A-8A2D-42D0-ABBC-FD0194914C0C}" dt="2021-05-16T14:50:05.446" v="96" actId="1076"/>
        <pc:sldMkLst>
          <pc:docMk/>
          <pc:sldMk cId="3009768635" sldId="10644"/>
        </pc:sldMkLst>
        <pc:spChg chg="mod">
          <ac:chgData name="Sumit Bhuttan" userId="52aeca1c-491d-4d2a-9597-9bd422b3f325" providerId="ADAL" clId="{7F62244A-8A2D-42D0-ABBC-FD0194914C0C}" dt="2021-05-16T14:44:24.828" v="74" actId="1076"/>
          <ac:spMkLst>
            <pc:docMk/>
            <pc:sldMk cId="3009768635" sldId="10644"/>
            <ac:spMk id="2" creationId="{00000000-0000-0000-0000-000000000000}"/>
          </ac:spMkLst>
        </pc:spChg>
        <pc:picChg chg="del mod">
          <ac:chgData name="Sumit Bhuttan" userId="52aeca1c-491d-4d2a-9597-9bd422b3f325" providerId="ADAL" clId="{7F62244A-8A2D-42D0-ABBC-FD0194914C0C}" dt="2021-05-16T14:42:40.883" v="52" actId="478"/>
          <ac:picMkLst>
            <pc:docMk/>
            <pc:sldMk cId="3009768635" sldId="10644"/>
            <ac:picMk id="5" creationId="{F05EE742-B52D-474E-AC02-8373EAE3E284}"/>
          </ac:picMkLst>
        </pc:picChg>
        <pc:picChg chg="add mod">
          <ac:chgData name="Sumit Bhuttan" userId="52aeca1c-491d-4d2a-9597-9bd422b3f325" providerId="ADAL" clId="{7F62244A-8A2D-42D0-ABBC-FD0194914C0C}" dt="2021-05-16T14:50:05.446" v="96" actId="1076"/>
          <ac:picMkLst>
            <pc:docMk/>
            <pc:sldMk cId="3009768635" sldId="10644"/>
            <ac:picMk id="7" creationId="{B222CA0A-9C51-4383-A2AA-D34F810ADA72}"/>
          </ac:picMkLst>
        </pc:picChg>
      </pc:sldChg>
    </pc:docChg>
  </pc:docChgLst>
  <pc:docChgLst>
    <pc:chgData name="Dolu Obatusin" userId="S::dolu.obatusin_gmail.com#ext#@devupconforg2.onmicrosoft.com::81ac526f-5748-4890-94f2-4f31608a3aa0" providerId="AD" clId="Web-{DDC39423-5B7A-48FA-A0FF-8F7F246AB6CD}"/>
    <pc:docChg chg="modSld">
      <pc:chgData name="Dolu Obatusin" userId="S::dolu.obatusin_gmail.com#ext#@devupconforg2.onmicrosoft.com::81ac526f-5748-4890-94f2-4f31608a3aa0" providerId="AD" clId="Web-{DDC39423-5B7A-48FA-A0FF-8F7F246AB6CD}" dt="2021-05-15T23:01:35.607" v="14" actId="20577"/>
      <pc:docMkLst>
        <pc:docMk/>
      </pc:docMkLst>
      <pc:sldChg chg="addSp delSp modSp">
        <pc:chgData name="Dolu Obatusin" userId="S::dolu.obatusin_gmail.com#ext#@devupconforg2.onmicrosoft.com::81ac526f-5748-4890-94f2-4f31608a3aa0" providerId="AD" clId="Web-{DDC39423-5B7A-48FA-A0FF-8F7F246AB6CD}" dt="2021-05-15T23:01:23.747" v="9"/>
        <pc:sldMkLst>
          <pc:docMk/>
          <pc:sldMk cId="97542603" sldId="339"/>
        </pc:sldMkLst>
        <pc:picChg chg="del">
          <ac:chgData name="Dolu Obatusin" userId="S::dolu.obatusin_gmail.com#ext#@devupconforg2.onmicrosoft.com::81ac526f-5748-4890-94f2-4f31608a3aa0" providerId="AD" clId="Web-{DDC39423-5B7A-48FA-A0FF-8F7F246AB6CD}" dt="2021-05-15T23:01:19.466" v="6"/>
          <ac:picMkLst>
            <pc:docMk/>
            <pc:sldMk cId="97542603" sldId="339"/>
            <ac:picMk id="4" creationId="{9B87159D-9E10-4096-A5F9-53B4DE1A3974}"/>
          </ac:picMkLst>
        </pc:picChg>
        <pc:picChg chg="add del mod">
          <ac:chgData name="Dolu Obatusin" userId="S::dolu.obatusin_gmail.com#ext#@devupconforg2.onmicrosoft.com::81ac526f-5748-4890-94f2-4f31608a3aa0" providerId="AD" clId="Web-{DDC39423-5B7A-48FA-A0FF-8F7F246AB6CD}" dt="2021-05-15T23:01:23.747" v="9"/>
          <ac:picMkLst>
            <pc:docMk/>
            <pc:sldMk cId="97542603" sldId="339"/>
            <ac:picMk id="5" creationId="{29E67C41-6761-49FB-84B9-E2976223B410}"/>
          </ac:picMkLst>
        </pc:picChg>
      </pc:sldChg>
      <pc:sldChg chg="modSp">
        <pc:chgData name="Dolu Obatusin" userId="S::dolu.obatusin_gmail.com#ext#@devupconforg2.onmicrosoft.com::81ac526f-5748-4890-94f2-4f31608a3aa0" providerId="AD" clId="Web-{DDC39423-5B7A-48FA-A0FF-8F7F246AB6CD}" dt="2021-05-15T23:00:58.231" v="5" actId="1076"/>
        <pc:sldMkLst>
          <pc:docMk/>
          <pc:sldMk cId="608815595" sldId="10620"/>
        </pc:sldMkLst>
        <pc:graphicFrameChg chg="mod">
          <ac:chgData name="Dolu Obatusin" userId="S::dolu.obatusin_gmail.com#ext#@devupconforg2.onmicrosoft.com::81ac526f-5748-4890-94f2-4f31608a3aa0" providerId="AD" clId="Web-{DDC39423-5B7A-48FA-A0FF-8F7F246AB6CD}" dt="2021-05-15T23:00:58.231" v="5" actId="1076"/>
          <ac:graphicFrameMkLst>
            <pc:docMk/>
            <pc:sldMk cId="608815595" sldId="10620"/>
            <ac:graphicFrameMk id="6" creationId="{50B438D0-9B42-4927-8071-81E58447392F}"/>
          </ac:graphicFrameMkLst>
        </pc:graphicFrameChg>
      </pc:sldChg>
      <pc:sldChg chg="addSp delSp modSp">
        <pc:chgData name="Dolu Obatusin" userId="S::dolu.obatusin_gmail.com#ext#@devupconforg2.onmicrosoft.com::81ac526f-5748-4890-94f2-4f31608a3aa0" providerId="AD" clId="Web-{DDC39423-5B7A-48FA-A0FF-8F7F246AB6CD}" dt="2021-05-15T23:01:35.607" v="14" actId="20577"/>
        <pc:sldMkLst>
          <pc:docMk/>
          <pc:sldMk cId="4075025678" sldId="10639"/>
        </pc:sldMkLst>
        <pc:spChg chg="mod">
          <ac:chgData name="Dolu Obatusin" userId="S::dolu.obatusin_gmail.com#ext#@devupconforg2.onmicrosoft.com::81ac526f-5748-4890-94f2-4f31608a3aa0" providerId="AD" clId="Web-{DDC39423-5B7A-48FA-A0FF-8F7F246AB6CD}" dt="2021-05-15T23:01:35.607" v="14" actId="20577"/>
          <ac:spMkLst>
            <pc:docMk/>
            <pc:sldMk cId="4075025678" sldId="10639"/>
            <ac:spMk id="2" creationId="{CE4EE83F-06BD-4CA6-8AFD-CC217FC02DFE}"/>
          </ac:spMkLst>
        </pc:spChg>
        <pc:spChg chg="del">
          <ac:chgData name="Dolu Obatusin" userId="S::dolu.obatusin_gmail.com#ext#@devupconforg2.onmicrosoft.com::81ac526f-5748-4890-94f2-4f31608a3aa0" providerId="AD" clId="Web-{DDC39423-5B7A-48FA-A0FF-8F7F246AB6CD}" dt="2021-05-15T23:01:25.497" v="10"/>
          <ac:spMkLst>
            <pc:docMk/>
            <pc:sldMk cId="4075025678" sldId="10639"/>
            <ac:spMk id="31" creationId="{D76DB982-0CF6-499B-B3DA-3B24106133C0}"/>
          </ac:spMkLst>
        </pc:spChg>
        <pc:spChg chg="mod">
          <ac:chgData name="Dolu Obatusin" userId="S::dolu.obatusin_gmail.com#ext#@devupconforg2.onmicrosoft.com::81ac526f-5748-4890-94f2-4f31608a3aa0" providerId="AD" clId="Web-{DDC39423-5B7A-48FA-A0FF-8F7F246AB6CD}" dt="2021-05-15T23:00:53.746" v="2" actId="1076"/>
          <ac:spMkLst>
            <pc:docMk/>
            <pc:sldMk cId="4075025678" sldId="10639"/>
            <ac:spMk id="33" creationId="{421F858D-7EEC-491D-A3DD-25E39BDEF292}"/>
          </ac:spMkLst>
        </pc:spChg>
        <pc:spChg chg="mod">
          <ac:chgData name="Dolu Obatusin" userId="S::dolu.obatusin_gmail.com#ext#@devupconforg2.onmicrosoft.com::81ac526f-5748-4890-94f2-4f31608a3aa0" providerId="AD" clId="Web-{DDC39423-5B7A-48FA-A0FF-8F7F246AB6CD}" dt="2021-05-15T23:00:53.746" v="3" actId="1076"/>
          <ac:spMkLst>
            <pc:docMk/>
            <pc:sldMk cId="4075025678" sldId="10639"/>
            <ac:spMk id="34" creationId="{AA65F936-79C5-46BE-B20A-DAD512947A1D}"/>
          </ac:spMkLst>
        </pc:spChg>
        <pc:spChg chg="mod">
          <ac:chgData name="Dolu Obatusin" userId="S::dolu.obatusin_gmail.com#ext#@devupconforg2.onmicrosoft.com::81ac526f-5748-4890-94f2-4f31608a3aa0" providerId="AD" clId="Web-{DDC39423-5B7A-48FA-A0FF-8F7F246AB6CD}" dt="2021-05-15T23:00:53.746" v="4" actId="1076"/>
          <ac:spMkLst>
            <pc:docMk/>
            <pc:sldMk cId="4075025678" sldId="10639"/>
            <ac:spMk id="35" creationId="{5CE44BD0-4802-4CC8-9A29-9419659CE840}"/>
          </ac:spMkLst>
        </pc:spChg>
        <pc:picChg chg="add mod ord">
          <ac:chgData name="Dolu Obatusin" userId="S::dolu.obatusin_gmail.com#ext#@devupconforg2.onmicrosoft.com::81ac526f-5748-4890-94f2-4f31608a3aa0" providerId="AD" clId="Web-{DDC39423-5B7A-48FA-A0FF-8F7F246AB6CD}" dt="2021-05-15T23:01:29.138" v="11" actId="1076"/>
          <ac:picMkLst>
            <pc:docMk/>
            <pc:sldMk cId="4075025678" sldId="10639"/>
            <ac:picMk id="4" creationId="{38422F17-78CF-4D48-8A8E-24BB68DF27FD}"/>
          </ac:picMkLst>
        </pc:picChg>
      </pc:sldChg>
    </pc:docChg>
  </pc:docChgLst>
  <pc:docChgLst>
    <pc:chgData name="trpeavey" userId="S::trpeavey_uw.edu#ext#@devupconforg2.onmicrosoft.com::3532ffc7-06bb-4a5f-867b-a013875dd0b1" providerId="AD" clId="Web-{A31C3631-EB7A-4794-A8BA-56F6B9EED9F4}"/>
    <pc:docChg chg="modSld">
      <pc:chgData name="trpeavey" userId="S::trpeavey_uw.edu#ext#@devupconforg2.onmicrosoft.com::3532ffc7-06bb-4a5f-867b-a013875dd0b1" providerId="AD" clId="Web-{A31C3631-EB7A-4794-A8BA-56F6B9EED9F4}" dt="2021-05-15T20:10:55.240" v="52" actId="20577"/>
      <pc:docMkLst>
        <pc:docMk/>
      </pc:docMkLst>
      <pc:sldChg chg="modSp">
        <pc:chgData name="trpeavey" userId="S::trpeavey_uw.edu#ext#@devupconforg2.onmicrosoft.com::3532ffc7-06bb-4a5f-867b-a013875dd0b1" providerId="AD" clId="Web-{A31C3631-EB7A-4794-A8BA-56F6B9EED9F4}" dt="2021-05-15T20:10:26.866" v="50" actId="20577"/>
        <pc:sldMkLst>
          <pc:docMk/>
          <pc:sldMk cId="1786893396" sldId="10625"/>
        </pc:sldMkLst>
        <pc:spChg chg="mod">
          <ac:chgData name="trpeavey" userId="S::trpeavey_uw.edu#ext#@devupconforg2.onmicrosoft.com::3532ffc7-06bb-4a5f-867b-a013875dd0b1" providerId="AD" clId="Web-{A31C3631-EB7A-4794-A8BA-56F6B9EED9F4}" dt="2021-05-15T20:10:26.866" v="50" actId="20577"/>
          <ac:spMkLst>
            <pc:docMk/>
            <pc:sldMk cId="1786893396" sldId="10625"/>
            <ac:spMk id="3" creationId="{18F148FD-C706-6740-AB38-5455211202DC}"/>
          </ac:spMkLst>
        </pc:spChg>
      </pc:sldChg>
      <pc:sldChg chg="modSp">
        <pc:chgData name="trpeavey" userId="S::trpeavey_uw.edu#ext#@devupconforg2.onmicrosoft.com::3532ffc7-06bb-4a5f-867b-a013875dd0b1" providerId="AD" clId="Web-{A31C3631-EB7A-4794-A8BA-56F6B9EED9F4}" dt="2021-05-15T20:10:55.240" v="52" actId="20577"/>
        <pc:sldMkLst>
          <pc:docMk/>
          <pc:sldMk cId="2123085514" sldId="10636"/>
        </pc:sldMkLst>
        <pc:spChg chg="mod">
          <ac:chgData name="trpeavey" userId="S::trpeavey_uw.edu#ext#@devupconforg2.onmicrosoft.com::3532ffc7-06bb-4a5f-867b-a013875dd0b1" providerId="AD" clId="Web-{A31C3631-EB7A-4794-A8BA-56F6B9EED9F4}" dt="2021-05-15T20:10:55.240" v="52" actId="20577"/>
          <ac:spMkLst>
            <pc:docMk/>
            <pc:sldMk cId="2123085514" sldId="10636"/>
            <ac:spMk id="3" creationId="{B3011B46-AEDD-0845-AAF3-FC440A76A4DD}"/>
          </ac:spMkLst>
        </pc:spChg>
      </pc:sldChg>
    </pc:docChg>
  </pc:docChgLst>
  <pc:docChgLst>
    <pc:chgData name="trpeavey" userId="S::trpeavey_uw.edu#ext#@devupconforg2.onmicrosoft.com::3532ffc7-06bb-4a5f-867b-a013875dd0b1" providerId="AD" clId="Web-{FAD384E1-84D7-497D-8BCE-51832CB711B0}"/>
    <pc:docChg chg="delSld modSld sldOrd">
      <pc:chgData name="trpeavey" userId="S::trpeavey_uw.edu#ext#@devupconforg2.onmicrosoft.com::3532ffc7-06bb-4a5f-867b-a013875dd0b1" providerId="AD" clId="Web-{FAD384E1-84D7-497D-8BCE-51832CB711B0}" dt="2021-05-15T22:36:46.729" v="134" actId="20577"/>
      <pc:docMkLst>
        <pc:docMk/>
      </pc:docMkLst>
      <pc:sldChg chg="addSp modSp">
        <pc:chgData name="trpeavey" userId="S::trpeavey_uw.edu#ext#@devupconforg2.onmicrosoft.com::3532ffc7-06bb-4a5f-867b-a013875dd0b1" providerId="AD" clId="Web-{FAD384E1-84D7-497D-8BCE-51832CB711B0}" dt="2021-05-15T22:25:53.915" v="1" actId="1076"/>
        <pc:sldMkLst>
          <pc:docMk/>
          <pc:sldMk cId="97542603" sldId="339"/>
        </pc:sldMkLst>
        <pc:picChg chg="add mod">
          <ac:chgData name="trpeavey" userId="S::trpeavey_uw.edu#ext#@devupconforg2.onmicrosoft.com::3532ffc7-06bb-4a5f-867b-a013875dd0b1" providerId="AD" clId="Web-{FAD384E1-84D7-497D-8BCE-51832CB711B0}" dt="2021-05-15T22:25:53.915" v="1" actId="1076"/>
          <ac:picMkLst>
            <pc:docMk/>
            <pc:sldMk cId="97542603" sldId="339"/>
            <ac:picMk id="4" creationId="{CDFA0BB2-D0F1-45CC-AC44-10C9E90B0527}"/>
          </ac:picMkLst>
        </pc:picChg>
      </pc:sldChg>
      <pc:sldChg chg="ord">
        <pc:chgData name="trpeavey" userId="S::trpeavey_uw.edu#ext#@devupconforg2.onmicrosoft.com::3532ffc7-06bb-4a5f-867b-a013875dd0b1" providerId="AD" clId="Web-{FAD384E1-84D7-497D-8BCE-51832CB711B0}" dt="2021-05-15T22:31:02.934" v="15"/>
        <pc:sldMkLst>
          <pc:docMk/>
          <pc:sldMk cId="376756322" sldId="361"/>
        </pc:sldMkLst>
      </pc:sldChg>
      <pc:sldChg chg="del">
        <pc:chgData name="trpeavey" userId="S::trpeavey_uw.edu#ext#@devupconforg2.onmicrosoft.com::3532ffc7-06bb-4a5f-867b-a013875dd0b1" providerId="AD" clId="Web-{FAD384E1-84D7-497D-8BCE-51832CB711B0}" dt="2021-05-15T22:30:45.043" v="14"/>
        <pc:sldMkLst>
          <pc:docMk/>
          <pc:sldMk cId="3010064378" sldId="10616"/>
        </pc:sldMkLst>
      </pc:sldChg>
      <pc:sldChg chg="modSp">
        <pc:chgData name="trpeavey" userId="S::trpeavey_uw.edu#ext#@devupconforg2.onmicrosoft.com::3532ffc7-06bb-4a5f-867b-a013875dd0b1" providerId="AD" clId="Web-{FAD384E1-84D7-497D-8BCE-51832CB711B0}" dt="2021-05-15T22:36:46.729" v="134" actId="20577"/>
        <pc:sldMkLst>
          <pc:docMk/>
          <pc:sldMk cId="2648020247" sldId="10622"/>
        </pc:sldMkLst>
        <pc:spChg chg="mod">
          <ac:chgData name="trpeavey" userId="S::trpeavey_uw.edu#ext#@devupconforg2.onmicrosoft.com::3532ffc7-06bb-4a5f-867b-a013875dd0b1" providerId="AD" clId="Web-{FAD384E1-84D7-497D-8BCE-51832CB711B0}" dt="2021-05-15T22:36:46.729" v="134" actId="20577"/>
          <ac:spMkLst>
            <pc:docMk/>
            <pc:sldMk cId="2648020247" sldId="10622"/>
            <ac:spMk id="3" creationId="{D93A5744-4DC2-F242-A538-219539FE31EE}"/>
          </ac:spMkLst>
        </pc:spChg>
      </pc:sldChg>
      <pc:sldChg chg="modSp">
        <pc:chgData name="trpeavey" userId="S::trpeavey_uw.edu#ext#@devupconforg2.onmicrosoft.com::3532ffc7-06bb-4a5f-867b-a013875dd0b1" providerId="AD" clId="Web-{FAD384E1-84D7-497D-8BCE-51832CB711B0}" dt="2021-05-15T22:29:34.200" v="8" actId="20577"/>
        <pc:sldMkLst>
          <pc:docMk/>
          <pc:sldMk cId="1786893396" sldId="10625"/>
        </pc:sldMkLst>
        <pc:spChg chg="mod">
          <ac:chgData name="trpeavey" userId="S::trpeavey_uw.edu#ext#@devupconforg2.onmicrosoft.com::3532ffc7-06bb-4a5f-867b-a013875dd0b1" providerId="AD" clId="Web-{FAD384E1-84D7-497D-8BCE-51832CB711B0}" dt="2021-05-15T22:29:34.200" v="8" actId="20577"/>
          <ac:spMkLst>
            <pc:docMk/>
            <pc:sldMk cId="1786893396" sldId="10625"/>
            <ac:spMk id="3" creationId="{18F148FD-C706-6740-AB38-5455211202DC}"/>
          </ac:spMkLst>
        </pc:spChg>
      </pc:sldChg>
      <pc:sldChg chg="ord">
        <pc:chgData name="trpeavey" userId="S::trpeavey_uw.edu#ext#@devupconforg2.onmicrosoft.com::3532ffc7-06bb-4a5f-867b-a013875dd0b1" providerId="AD" clId="Web-{FAD384E1-84D7-497D-8BCE-51832CB711B0}" dt="2021-05-15T22:28:23.382" v="4"/>
        <pc:sldMkLst>
          <pc:docMk/>
          <pc:sldMk cId="2106480414" sldId="10632"/>
        </pc:sldMkLst>
      </pc:sldChg>
      <pc:sldChg chg="ord">
        <pc:chgData name="trpeavey" userId="S::trpeavey_uw.edu#ext#@devupconforg2.onmicrosoft.com::3532ffc7-06bb-4a5f-867b-a013875dd0b1" providerId="AD" clId="Web-{FAD384E1-84D7-497D-8BCE-51832CB711B0}" dt="2021-05-15T22:28:23.382" v="5"/>
        <pc:sldMkLst>
          <pc:docMk/>
          <pc:sldMk cId="778005923" sldId="10633"/>
        </pc:sldMkLst>
      </pc:sldChg>
      <pc:sldChg chg="ord">
        <pc:chgData name="trpeavey" userId="S::trpeavey_uw.edu#ext#@devupconforg2.onmicrosoft.com::3532ffc7-06bb-4a5f-867b-a013875dd0b1" providerId="AD" clId="Web-{FAD384E1-84D7-497D-8BCE-51832CB711B0}" dt="2021-05-15T22:29:18.888" v="6"/>
        <pc:sldMkLst>
          <pc:docMk/>
          <pc:sldMk cId="512650810" sldId="10637"/>
        </pc:sldMkLst>
      </pc:sldChg>
      <pc:sldChg chg="delSp modSp">
        <pc:chgData name="trpeavey" userId="S::trpeavey_uw.edu#ext#@devupconforg2.onmicrosoft.com::3532ffc7-06bb-4a5f-867b-a013875dd0b1" providerId="AD" clId="Web-{FAD384E1-84D7-497D-8BCE-51832CB711B0}" dt="2021-05-15T22:30:41.496" v="13" actId="20577"/>
        <pc:sldMkLst>
          <pc:docMk/>
          <pc:sldMk cId="2344761032" sldId="10638"/>
        </pc:sldMkLst>
        <pc:spChg chg="mod">
          <ac:chgData name="trpeavey" userId="S::trpeavey_uw.edu#ext#@devupconforg2.onmicrosoft.com::3532ffc7-06bb-4a5f-867b-a013875dd0b1" providerId="AD" clId="Web-{FAD384E1-84D7-497D-8BCE-51832CB711B0}" dt="2021-05-15T22:30:41.496" v="13" actId="20577"/>
          <ac:spMkLst>
            <pc:docMk/>
            <pc:sldMk cId="2344761032" sldId="10638"/>
            <ac:spMk id="3" creationId="{B3011B46-AEDD-0845-AAF3-FC440A76A4DD}"/>
          </ac:spMkLst>
        </pc:spChg>
        <pc:picChg chg="del">
          <ac:chgData name="trpeavey" userId="S::trpeavey_uw.edu#ext#@devupconforg2.onmicrosoft.com::3532ffc7-06bb-4a5f-867b-a013875dd0b1" providerId="AD" clId="Web-{FAD384E1-84D7-497D-8BCE-51832CB711B0}" dt="2021-05-15T22:29:36.950" v="9"/>
          <ac:picMkLst>
            <pc:docMk/>
            <pc:sldMk cId="2344761032" sldId="10638"/>
            <ac:picMk id="9" creationId="{623EF972-7863-4616-8470-AC4817D1C589}"/>
          </ac:picMkLst>
        </pc:picChg>
      </pc:sldChg>
    </pc:docChg>
  </pc:docChgLst>
  <pc:docChgLst>
    <pc:chgData name="trpeavey" userId="S::trpeavey_uw.edu#ext#@devupconforg2.onmicrosoft.com::3532ffc7-06bb-4a5f-867b-a013875dd0b1" providerId="AD" clId="Web-{472A1310-1008-4E9A-8965-574157A048F5}"/>
    <pc:docChg chg="addSld delSld modSld sldOrd">
      <pc:chgData name="trpeavey" userId="S::trpeavey_uw.edu#ext#@devupconforg2.onmicrosoft.com::3532ffc7-06bb-4a5f-867b-a013875dd0b1" providerId="AD" clId="Web-{472A1310-1008-4E9A-8965-574157A048F5}" dt="2021-05-15T21:34:07.703" v="861" actId="20577"/>
      <pc:docMkLst>
        <pc:docMk/>
      </pc:docMkLst>
      <pc:sldChg chg="modSp">
        <pc:chgData name="trpeavey" userId="S::trpeavey_uw.edu#ext#@devupconforg2.onmicrosoft.com::3532ffc7-06bb-4a5f-867b-a013875dd0b1" providerId="AD" clId="Web-{472A1310-1008-4E9A-8965-574157A048F5}" dt="2021-05-15T21:21:54.902" v="785" actId="20577"/>
        <pc:sldMkLst>
          <pc:docMk/>
          <pc:sldMk cId="730098645" sldId="362"/>
        </pc:sldMkLst>
        <pc:spChg chg="mod">
          <ac:chgData name="trpeavey" userId="S::trpeavey_uw.edu#ext#@devupconforg2.onmicrosoft.com::3532ffc7-06bb-4a5f-867b-a013875dd0b1" providerId="AD" clId="Web-{472A1310-1008-4E9A-8965-574157A048F5}" dt="2021-05-15T21:21:54.902" v="785" actId="20577"/>
          <ac:spMkLst>
            <pc:docMk/>
            <pc:sldMk cId="730098645" sldId="362"/>
            <ac:spMk id="4" creationId="{00000000-0000-0000-0000-000000000000}"/>
          </ac:spMkLst>
        </pc:spChg>
      </pc:sldChg>
      <pc:sldChg chg="del mod modShow">
        <pc:chgData name="trpeavey" userId="S::trpeavey_uw.edu#ext#@devupconforg2.onmicrosoft.com::3532ffc7-06bb-4a5f-867b-a013875dd0b1" providerId="AD" clId="Web-{472A1310-1008-4E9A-8965-574157A048F5}" dt="2021-05-15T21:21:58.074" v="786"/>
        <pc:sldMkLst>
          <pc:docMk/>
          <pc:sldMk cId="202033310" sldId="363"/>
        </pc:sldMkLst>
      </pc:sldChg>
      <pc:sldChg chg="ord">
        <pc:chgData name="trpeavey" userId="S::trpeavey_uw.edu#ext#@devupconforg2.onmicrosoft.com::3532ffc7-06bb-4a5f-867b-a013875dd0b1" providerId="AD" clId="Web-{472A1310-1008-4E9A-8965-574157A048F5}" dt="2021-05-15T21:26:30.622" v="803"/>
        <pc:sldMkLst>
          <pc:docMk/>
          <pc:sldMk cId="3010064378" sldId="10616"/>
        </pc:sldMkLst>
      </pc:sldChg>
      <pc:sldChg chg="addSp delSp modSp">
        <pc:chgData name="trpeavey" userId="S::trpeavey_uw.edu#ext#@devupconforg2.onmicrosoft.com::3532ffc7-06bb-4a5f-867b-a013875dd0b1" providerId="AD" clId="Web-{472A1310-1008-4E9A-8965-574157A048F5}" dt="2021-05-15T21:26:17.841" v="802" actId="20577"/>
        <pc:sldMkLst>
          <pc:docMk/>
          <pc:sldMk cId="3032607302" sldId="10618"/>
        </pc:sldMkLst>
        <pc:spChg chg="mod">
          <ac:chgData name="trpeavey" userId="S::trpeavey_uw.edu#ext#@devupconforg2.onmicrosoft.com::3532ffc7-06bb-4a5f-867b-a013875dd0b1" providerId="AD" clId="Web-{472A1310-1008-4E9A-8965-574157A048F5}" dt="2021-05-15T21:26:17.841" v="802" actId="20577"/>
          <ac:spMkLst>
            <pc:docMk/>
            <pc:sldMk cId="3032607302" sldId="10618"/>
            <ac:spMk id="2" creationId="{DD85CA2B-07D4-F44A-B01C-F879BD25DCCC}"/>
          </ac:spMkLst>
        </pc:spChg>
        <pc:spChg chg="mod">
          <ac:chgData name="trpeavey" userId="S::trpeavey_uw.edu#ext#@devupconforg2.onmicrosoft.com::3532ffc7-06bb-4a5f-867b-a013875dd0b1" providerId="AD" clId="Web-{472A1310-1008-4E9A-8965-574157A048F5}" dt="2021-05-15T21:26:12.857" v="800" actId="20577"/>
          <ac:spMkLst>
            <pc:docMk/>
            <pc:sldMk cId="3032607302" sldId="10618"/>
            <ac:spMk id="3" creationId="{B3011B46-AEDD-0845-AAF3-FC440A76A4DD}"/>
          </ac:spMkLst>
        </pc:spChg>
        <pc:spChg chg="del">
          <ac:chgData name="trpeavey" userId="S::trpeavey_uw.edu#ext#@devupconforg2.onmicrosoft.com::3532ffc7-06bb-4a5f-867b-a013875dd0b1" providerId="AD" clId="Web-{472A1310-1008-4E9A-8965-574157A048F5}" dt="2021-05-15T20:55:58.812" v="404"/>
          <ac:spMkLst>
            <pc:docMk/>
            <pc:sldMk cId="3032607302" sldId="10618"/>
            <ac:spMk id="4" creationId="{068D2E4A-FFDA-43AD-971C-5B1AB070BE3A}"/>
          </ac:spMkLst>
        </pc:spChg>
        <pc:spChg chg="add">
          <ac:chgData name="trpeavey" userId="S::trpeavey_uw.edu#ext#@devupconforg2.onmicrosoft.com::3532ffc7-06bb-4a5f-867b-a013875dd0b1" providerId="AD" clId="Web-{472A1310-1008-4E9A-8965-574157A048F5}" dt="2021-05-15T20:56:18.218" v="405"/>
          <ac:spMkLst>
            <pc:docMk/>
            <pc:sldMk cId="3032607302" sldId="10618"/>
            <ac:spMk id="7" creationId="{FA6FD090-D562-42CF-9E59-1B4A819615BF}"/>
          </ac:spMkLst>
        </pc:spChg>
        <pc:spChg chg="add">
          <ac:chgData name="trpeavey" userId="S::trpeavey_uw.edu#ext#@devupconforg2.onmicrosoft.com::3532ffc7-06bb-4a5f-867b-a013875dd0b1" providerId="AD" clId="Web-{472A1310-1008-4E9A-8965-574157A048F5}" dt="2021-05-15T20:56:18.233" v="406"/>
          <ac:spMkLst>
            <pc:docMk/>
            <pc:sldMk cId="3032607302" sldId="10618"/>
            <ac:spMk id="9" creationId="{63731C76-DBF5-481A-8060-131FB1F212B7}"/>
          </ac:spMkLst>
        </pc:spChg>
        <pc:spChg chg="add del mod">
          <ac:chgData name="trpeavey" userId="S::trpeavey_uw.edu#ext#@devupconforg2.onmicrosoft.com::3532ffc7-06bb-4a5f-867b-a013875dd0b1" providerId="AD" clId="Web-{472A1310-1008-4E9A-8965-574157A048F5}" dt="2021-05-15T21:13:07.556" v="727"/>
          <ac:spMkLst>
            <pc:docMk/>
            <pc:sldMk cId="3032607302" sldId="10618"/>
            <ac:spMk id="10" creationId="{FAF5E1A3-32FE-4045-888A-C3138FBA2AD8}"/>
          </ac:spMkLst>
        </pc:spChg>
        <pc:picChg chg="add mod">
          <ac:chgData name="trpeavey" userId="S::trpeavey_uw.edu#ext#@devupconforg2.onmicrosoft.com::3532ffc7-06bb-4a5f-867b-a013875dd0b1" providerId="AD" clId="Web-{472A1310-1008-4E9A-8965-574157A048F5}" dt="2021-05-15T21:15:38.963" v="747" actId="1076"/>
          <ac:picMkLst>
            <pc:docMk/>
            <pc:sldMk cId="3032607302" sldId="10618"/>
            <ac:picMk id="11" creationId="{51601F45-FCFB-4411-B90B-638938105E80}"/>
          </ac:picMkLst>
        </pc:picChg>
      </pc:sldChg>
      <pc:sldChg chg="addSp delSp modSp">
        <pc:chgData name="trpeavey" userId="S::trpeavey_uw.edu#ext#@devupconforg2.onmicrosoft.com::3532ffc7-06bb-4a5f-867b-a013875dd0b1" providerId="AD" clId="Web-{472A1310-1008-4E9A-8965-574157A048F5}" dt="2021-05-15T21:30:14.936" v="832" actId="14100"/>
        <pc:sldMkLst>
          <pc:docMk/>
          <pc:sldMk cId="1786893396" sldId="10625"/>
        </pc:sldMkLst>
        <pc:spChg chg="mod">
          <ac:chgData name="trpeavey" userId="S::trpeavey_uw.edu#ext#@devupconforg2.onmicrosoft.com::3532ffc7-06bb-4a5f-867b-a013875dd0b1" providerId="AD" clId="Web-{472A1310-1008-4E9A-8965-574157A048F5}" dt="2021-05-15T21:27:20.607" v="806" actId="14100"/>
          <ac:spMkLst>
            <pc:docMk/>
            <pc:sldMk cId="1786893396" sldId="10625"/>
            <ac:spMk id="2" creationId="{C8E412BB-4C52-4248-8844-2E447CD58618}"/>
          </ac:spMkLst>
        </pc:spChg>
        <pc:spChg chg="mod">
          <ac:chgData name="trpeavey" userId="S::trpeavey_uw.edu#ext#@devupconforg2.onmicrosoft.com::3532ffc7-06bb-4a5f-867b-a013875dd0b1" providerId="AD" clId="Web-{472A1310-1008-4E9A-8965-574157A048F5}" dt="2021-05-15T21:28:55.545" v="815" actId="20577"/>
          <ac:spMkLst>
            <pc:docMk/>
            <pc:sldMk cId="1786893396" sldId="10625"/>
            <ac:spMk id="3" creationId="{18F148FD-C706-6740-AB38-5455211202DC}"/>
          </ac:spMkLst>
        </pc:spChg>
        <pc:spChg chg="del">
          <ac:chgData name="trpeavey" userId="S::trpeavey_uw.edu#ext#@devupconforg2.onmicrosoft.com::3532ffc7-06bb-4a5f-867b-a013875dd0b1" providerId="AD" clId="Web-{472A1310-1008-4E9A-8965-574157A048F5}" dt="2021-05-15T21:27:15.373" v="805"/>
          <ac:spMkLst>
            <pc:docMk/>
            <pc:sldMk cId="1786893396" sldId="10625"/>
            <ac:spMk id="4" creationId="{F42B52E8-6F95-4644-86FB-E14997F1B93F}"/>
          </ac:spMkLst>
        </pc:spChg>
        <pc:spChg chg="add">
          <ac:chgData name="trpeavey" userId="S::trpeavey_uw.edu#ext#@devupconforg2.onmicrosoft.com::3532ffc7-06bb-4a5f-867b-a013875dd0b1" providerId="AD" clId="Web-{472A1310-1008-4E9A-8965-574157A048F5}" dt="2021-05-15T21:27:22.607" v="807"/>
          <ac:spMkLst>
            <pc:docMk/>
            <pc:sldMk cId="1786893396" sldId="10625"/>
            <ac:spMk id="7" creationId="{028C4C97-F632-49C4-8E74-B209EE353A92}"/>
          </ac:spMkLst>
        </pc:spChg>
        <pc:spChg chg="add mod">
          <ac:chgData name="trpeavey" userId="S::trpeavey_uw.edu#ext#@devupconforg2.onmicrosoft.com::3532ffc7-06bb-4a5f-867b-a013875dd0b1" providerId="AD" clId="Web-{472A1310-1008-4E9A-8965-574157A048F5}" dt="2021-05-15T21:30:14.936" v="832" actId="14100"/>
          <ac:spMkLst>
            <pc:docMk/>
            <pc:sldMk cId="1786893396" sldId="10625"/>
            <ac:spMk id="9" creationId="{C3AE48CD-07FB-4FE2-91A2-337EAB0EFEEA}"/>
          </ac:spMkLst>
        </pc:spChg>
      </pc:sldChg>
      <pc:sldChg chg="addSp delSp modSp">
        <pc:chgData name="trpeavey" userId="S::trpeavey_uw.edu#ext#@devupconforg2.onmicrosoft.com::3532ffc7-06bb-4a5f-867b-a013875dd0b1" providerId="AD" clId="Web-{472A1310-1008-4E9A-8965-574157A048F5}" dt="2021-05-15T21:29:52.467" v="827" actId="20577"/>
        <pc:sldMkLst>
          <pc:docMk/>
          <pc:sldMk cId="2127211978" sldId="10626"/>
        </pc:sldMkLst>
        <pc:spChg chg="mod">
          <ac:chgData name="trpeavey" userId="S::trpeavey_uw.edu#ext#@devupconforg2.onmicrosoft.com::3532ffc7-06bb-4a5f-867b-a013875dd0b1" providerId="AD" clId="Web-{472A1310-1008-4E9A-8965-574157A048F5}" dt="2021-05-15T21:29:29.686" v="820" actId="20577"/>
          <ac:spMkLst>
            <pc:docMk/>
            <pc:sldMk cId="2127211978" sldId="10626"/>
            <ac:spMk id="2" creationId="{C8E412BB-4C52-4248-8844-2E447CD58618}"/>
          </ac:spMkLst>
        </pc:spChg>
        <pc:spChg chg="add">
          <ac:chgData name="trpeavey" userId="S::trpeavey_uw.edu#ext#@devupconforg2.onmicrosoft.com::3532ffc7-06bb-4a5f-867b-a013875dd0b1" providerId="AD" clId="Web-{472A1310-1008-4E9A-8965-574157A048F5}" dt="2021-05-15T21:29:26.014" v="818"/>
          <ac:spMkLst>
            <pc:docMk/>
            <pc:sldMk cId="2127211978" sldId="10626"/>
            <ac:spMk id="4" creationId="{B34159AC-C426-45BB-8BFF-2D6C509BD250}"/>
          </ac:spMkLst>
        </pc:spChg>
        <pc:spChg chg="add mod">
          <ac:chgData name="trpeavey" userId="S::trpeavey_uw.edu#ext#@devupconforg2.onmicrosoft.com::3532ffc7-06bb-4a5f-867b-a013875dd0b1" providerId="AD" clId="Web-{472A1310-1008-4E9A-8965-574157A048F5}" dt="2021-05-15T21:29:52.467" v="827" actId="20577"/>
          <ac:spMkLst>
            <pc:docMk/>
            <pc:sldMk cId="2127211978" sldId="10626"/>
            <ac:spMk id="7" creationId="{3D821BE8-1F35-4C56-8900-81E1B10C1CC2}"/>
          </ac:spMkLst>
        </pc:spChg>
        <pc:spChg chg="del">
          <ac:chgData name="trpeavey" userId="S::trpeavey_uw.edu#ext#@devupconforg2.onmicrosoft.com::3532ffc7-06bb-4a5f-867b-a013875dd0b1" providerId="AD" clId="Web-{472A1310-1008-4E9A-8965-574157A048F5}" dt="2021-05-15T21:29:19.936" v="816"/>
          <ac:spMkLst>
            <pc:docMk/>
            <pc:sldMk cId="2127211978" sldId="10626"/>
            <ac:spMk id="8" creationId="{1F2D186B-5F81-4BF8-BE81-CB4528798004}"/>
          </ac:spMkLst>
        </pc:spChg>
      </pc:sldChg>
      <pc:sldChg chg="del">
        <pc:chgData name="trpeavey" userId="S::trpeavey_uw.edu#ext#@devupconforg2.onmicrosoft.com::3532ffc7-06bb-4a5f-867b-a013875dd0b1" providerId="AD" clId="Web-{472A1310-1008-4E9A-8965-574157A048F5}" dt="2021-05-15T20:30:51.693" v="0"/>
        <pc:sldMkLst>
          <pc:docMk/>
          <pc:sldMk cId="1571308349" sldId="10630"/>
        </pc:sldMkLst>
      </pc:sldChg>
      <pc:sldChg chg="addSp delSp modSp">
        <pc:chgData name="trpeavey" userId="S::trpeavey_uw.edu#ext#@devupconforg2.onmicrosoft.com::3532ffc7-06bb-4a5f-867b-a013875dd0b1" providerId="AD" clId="Web-{472A1310-1008-4E9A-8965-574157A048F5}" dt="2021-05-15T21:25:52.122" v="799" actId="1076"/>
        <pc:sldMkLst>
          <pc:docMk/>
          <pc:sldMk cId="2894205" sldId="10635"/>
        </pc:sldMkLst>
        <pc:spChg chg="mod">
          <ac:chgData name="trpeavey" userId="S::trpeavey_uw.edu#ext#@devupconforg2.onmicrosoft.com::3532ffc7-06bb-4a5f-867b-a013875dd0b1" providerId="AD" clId="Web-{472A1310-1008-4E9A-8965-574157A048F5}" dt="2021-05-15T20:31:20.131" v="8" actId="20577"/>
          <ac:spMkLst>
            <pc:docMk/>
            <pc:sldMk cId="2894205" sldId="10635"/>
            <ac:spMk id="2" creationId="{13EE964F-6C0D-5F49-A98F-A7E3EB13D376}"/>
          </ac:spMkLst>
        </pc:spChg>
        <pc:spChg chg="mod">
          <ac:chgData name="trpeavey" userId="S::trpeavey_uw.edu#ext#@devupconforg2.onmicrosoft.com::3532ffc7-06bb-4a5f-867b-a013875dd0b1" providerId="AD" clId="Web-{472A1310-1008-4E9A-8965-574157A048F5}" dt="2021-05-15T21:25:52.122" v="799" actId="1076"/>
          <ac:spMkLst>
            <pc:docMk/>
            <pc:sldMk cId="2894205" sldId="10635"/>
            <ac:spMk id="3" creationId="{6CC77125-3010-8943-88B3-597FB54A8C53}"/>
          </ac:spMkLst>
        </pc:spChg>
        <pc:spChg chg="mod">
          <ac:chgData name="trpeavey" userId="S::trpeavey_uw.edu#ext#@devupconforg2.onmicrosoft.com::3532ffc7-06bb-4a5f-867b-a013875dd0b1" providerId="AD" clId="Web-{472A1310-1008-4E9A-8965-574157A048F5}" dt="2021-05-15T20:33:44.381" v="43" actId="1076"/>
          <ac:spMkLst>
            <pc:docMk/>
            <pc:sldMk cId="2894205" sldId="10635"/>
            <ac:spMk id="7" creationId="{DEBF2746-4320-4C2C-9730-48BE67097C91}"/>
          </ac:spMkLst>
        </pc:spChg>
        <pc:picChg chg="add del mod">
          <ac:chgData name="trpeavey" userId="S::trpeavey_uw.edu#ext#@devupconforg2.onmicrosoft.com::3532ffc7-06bb-4a5f-867b-a013875dd0b1" providerId="AD" clId="Web-{472A1310-1008-4E9A-8965-574157A048F5}" dt="2021-05-15T20:39:06.368" v="192"/>
          <ac:picMkLst>
            <pc:docMk/>
            <pc:sldMk cId="2894205" sldId="10635"/>
            <ac:picMk id="6" creationId="{CAD434AA-E589-4A77-9D48-43E5E9A045D6}"/>
          </ac:picMkLst>
        </pc:picChg>
        <pc:picChg chg="add del mod">
          <ac:chgData name="trpeavey" userId="S::trpeavey_uw.edu#ext#@devupconforg2.onmicrosoft.com::3532ffc7-06bb-4a5f-867b-a013875dd0b1" providerId="AD" clId="Web-{472A1310-1008-4E9A-8965-574157A048F5}" dt="2021-05-15T20:49:54.621" v="323"/>
          <ac:picMkLst>
            <pc:docMk/>
            <pc:sldMk cId="2894205" sldId="10635"/>
            <ac:picMk id="8" creationId="{0582B5AA-CACD-406E-92BB-0407C1444654}"/>
          </ac:picMkLst>
        </pc:picChg>
        <pc:picChg chg="add mod">
          <ac:chgData name="trpeavey" userId="S::trpeavey_uw.edu#ext#@devupconforg2.onmicrosoft.com::3532ffc7-06bb-4a5f-867b-a013875dd0b1" providerId="AD" clId="Web-{472A1310-1008-4E9A-8965-574157A048F5}" dt="2021-05-15T20:51:09.559" v="330" actId="1076"/>
          <ac:picMkLst>
            <pc:docMk/>
            <pc:sldMk cId="2894205" sldId="10635"/>
            <ac:picMk id="9" creationId="{87E865C9-775B-483C-A824-7194E53556C5}"/>
          </ac:picMkLst>
        </pc:picChg>
        <pc:picChg chg="add mod modCrop">
          <ac:chgData name="trpeavey" userId="S::trpeavey_uw.edu#ext#@devupconforg2.onmicrosoft.com::3532ffc7-06bb-4a5f-867b-a013875dd0b1" providerId="AD" clId="Web-{472A1310-1008-4E9A-8965-574157A048F5}" dt="2021-05-15T20:51:22.200" v="332" actId="1076"/>
          <ac:picMkLst>
            <pc:docMk/>
            <pc:sldMk cId="2894205" sldId="10635"/>
            <ac:picMk id="10" creationId="{59EFF054-38E0-41EA-AB15-CC2BAD969478}"/>
          </ac:picMkLst>
        </pc:picChg>
      </pc:sldChg>
      <pc:sldChg chg="addSp modSp">
        <pc:chgData name="trpeavey" userId="S::trpeavey_uw.edu#ext#@devupconforg2.onmicrosoft.com::3532ffc7-06bb-4a5f-867b-a013875dd0b1" providerId="AD" clId="Web-{472A1310-1008-4E9A-8965-574157A048F5}" dt="2021-05-15T21:34:07.703" v="861" actId="20577"/>
        <pc:sldMkLst>
          <pc:docMk/>
          <pc:sldMk cId="2123085514" sldId="10636"/>
        </pc:sldMkLst>
        <pc:spChg chg="mod">
          <ac:chgData name="trpeavey" userId="S::trpeavey_uw.edu#ext#@devupconforg2.onmicrosoft.com::3532ffc7-06bb-4a5f-867b-a013875dd0b1" providerId="AD" clId="Web-{472A1310-1008-4E9A-8965-574157A048F5}" dt="2021-05-15T21:24:33.325" v="796" actId="14100"/>
          <ac:spMkLst>
            <pc:docMk/>
            <pc:sldMk cId="2123085514" sldId="10636"/>
            <ac:spMk id="2" creationId="{DD85CA2B-07D4-F44A-B01C-F879BD25DCCC}"/>
          </ac:spMkLst>
        </pc:spChg>
        <pc:spChg chg="mod">
          <ac:chgData name="trpeavey" userId="S::trpeavey_uw.edu#ext#@devupconforg2.onmicrosoft.com::3532ffc7-06bb-4a5f-867b-a013875dd0b1" providerId="AD" clId="Web-{472A1310-1008-4E9A-8965-574157A048F5}" dt="2021-05-15T21:34:07.703" v="861" actId="20577"/>
          <ac:spMkLst>
            <pc:docMk/>
            <pc:sldMk cId="2123085514" sldId="10636"/>
            <ac:spMk id="3" creationId="{B3011B46-AEDD-0845-AAF3-FC440A76A4DD}"/>
          </ac:spMkLst>
        </pc:spChg>
        <pc:spChg chg="add">
          <ac:chgData name="trpeavey" userId="S::trpeavey_uw.edu#ext#@devupconforg2.onmicrosoft.com::3532ffc7-06bb-4a5f-867b-a013875dd0b1" providerId="AD" clId="Web-{472A1310-1008-4E9A-8965-574157A048F5}" dt="2021-05-15T21:24:03.934" v="791"/>
          <ac:spMkLst>
            <pc:docMk/>
            <pc:sldMk cId="2123085514" sldId="10636"/>
            <ac:spMk id="4" creationId="{F90DEB3E-F7AF-4CD9-BA2A-29F91F4D8D17}"/>
          </ac:spMkLst>
        </pc:spChg>
        <pc:spChg chg="add">
          <ac:chgData name="trpeavey" userId="S::trpeavey_uw.edu#ext#@devupconforg2.onmicrosoft.com::3532ffc7-06bb-4a5f-867b-a013875dd0b1" providerId="AD" clId="Web-{472A1310-1008-4E9A-8965-574157A048F5}" dt="2021-05-15T21:24:03.950" v="792"/>
          <ac:spMkLst>
            <pc:docMk/>
            <pc:sldMk cId="2123085514" sldId="10636"/>
            <ac:spMk id="8" creationId="{EC7429F1-18EB-4DA3-8711-8DE35E95F7E0}"/>
          </ac:spMkLst>
        </pc:spChg>
        <pc:picChg chg="add mod">
          <ac:chgData name="trpeavey" userId="S::trpeavey_uw.edu#ext#@devupconforg2.onmicrosoft.com::3532ffc7-06bb-4a5f-867b-a013875dd0b1" providerId="AD" clId="Web-{472A1310-1008-4E9A-8965-574157A048F5}" dt="2021-05-15T21:25:32.357" v="798" actId="1076"/>
          <ac:picMkLst>
            <pc:docMk/>
            <pc:sldMk cId="2123085514" sldId="10636"/>
            <ac:picMk id="9" creationId="{623EF972-7863-4616-8470-AC4817D1C589}"/>
          </ac:picMkLst>
        </pc:picChg>
      </pc:sldChg>
      <pc:sldChg chg="modSp add ord replId">
        <pc:chgData name="trpeavey" userId="S::trpeavey_uw.edu#ext#@devupconforg2.onmicrosoft.com::3532ffc7-06bb-4a5f-867b-a013875dd0b1" providerId="AD" clId="Web-{472A1310-1008-4E9A-8965-574157A048F5}" dt="2021-05-15T21:32:10.484" v="851" actId="20577"/>
        <pc:sldMkLst>
          <pc:docMk/>
          <pc:sldMk cId="2344761032" sldId="10638"/>
        </pc:sldMkLst>
        <pc:spChg chg="mod">
          <ac:chgData name="trpeavey" userId="S::trpeavey_uw.edu#ext#@devupconforg2.onmicrosoft.com::3532ffc7-06bb-4a5f-867b-a013875dd0b1" providerId="AD" clId="Web-{472A1310-1008-4E9A-8965-574157A048F5}" dt="2021-05-15T21:30:42.889" v="839" actId="20577"/>
          <ac:spMkLst>
            <pc:docMk/>
            <pc:sldMk cId="2344761032" sldId="10638"/>
            <ac:spMk id="2" creationId="{DD85CA2B-07D4-F44A-B01C-F879BD25DCCC}"/>
          </ac:spMkLst>
        </pc:spChg>
        <pc:spChg chg="mod">
          <ac:chgData name="trpeavey" userId="S::trpeavey_uw.edu#ext#@devupconforg2.onmicrosoft.com::3532ffc7-06bb-4a5f-867b-a013875dd0b1" providerId="AD" clId="Web-{472A1310-1008-4E9A-8965-574157A048F5}" dt="2021-05-15T21:32:10.484" v="851" actId="20577"/>
          <ac:spMkLst>
            <pc:docMk/>
            <pc:sldMk cId="2344761032" sldId="10638"/>
            <ac:spMk id="3" creationId="{B3011B46-AEDD-0845-AAF3-FC440A76A4DD}"/>
          </ac:spMkLst>
        </pc:spChg>
      </pc:sldChg>
    </pc:docChg>
  </pc:docChgLst>
  <pc:docChgLst>
    <pc:chgData name="trpeavey" userId="S::trpeavey_uw.edu#ext#@devupconforg2.onmicrosoft.com::3532ffc7-06bb-4a5f-867b-a013875dd0b1" providerId="AD" clId="Web-{A188E9D5-8AE5-498E-B46D-A4A2D76C2DA3}"/>
    <pc:docChg chg="addSld modSld">
      <pc:chgData name="trpeavey" userId="S::trpeavey_uw.edu#ext#@devupconforg2.onmicrosoft.com::3532ffc7-06bb-4a5f-867b-a013875dd0b1" providerId="AD" clId="Web-{A188E9D5-8AE5-498E-B46D-A4A2D76C2DA3}" dt="2021-05-16T12:34:06.746" v="296"/>
      <pc:docMkLst>
        <pc:docMk/>
      </pc:docMkLst>
      <pc:sldChg chg="addSp delSp">
        <pc:chgData name="trpeavey" userId="S::trpeavey_uw.edu#ext#@devupconforg2.onmicrosoft.com::3532ffc7-06bb-4a5f-867b-a013875dd0b1" providerId="AD" clId="Web-{A188E9D5-8AE5-498E-B46D-A4A2D76C2DA3}" dt="2021-05-16T12:12:10.423" v="38"/>
        <pc:sldMkLst>
          <pc:docMk/>
          <pc:sldMk cId="0" sldId="256"/>
        </pc:sldMkLst>
        <pc:spChg chg="del">
          <ac:chgData name="trpeavey" userId="S::trpeavey_uw.edu#ext#@devupconforg2.onmicrosoft.com::3532ffc7-06bb-4a5f-867b-a013875dd0b1" providerId="AD" clId="Web-{A188E9D5-8AE5-498E-B46D-A4A2D76C2DA3}" dt="2021-05-16T12:12:10.048" v="37"/>
          <ac:spMkLst>
            <pc:docMk/>
            <pc:sldMk cId="0" sldId="256"/>
            <ac:spMk id="2" creationId="{2E3C0E32-8E09-4E18-862E-5D719800B14A}"/>
          </ac:spMkLst>
        </pc:spChg>
        <pc:spChg chg="add">
          <ac:chgData name="trpeavey" userId="S::trpeavey_uw.edu#ext#@devupconforg2.onmicrosoft.com::3532ffc7-06bb-4a5f-867b-a013875dd0b1" providerId="AD" clId="Web-{A188E9D5-8AE5-498E-B46D-A4A2D76C2DA3}" dt="2021-05-16T12:12:10.423" v="38"/>
          <ac:spMkLst>
            <pc:docMk/>
            <pc:sldMk cId="0" sldId="256"/>
            <ac:spMk id="4" creationId="{EE251CEF-F801-4BD9-9A79-C19E65F0FCAC}"/>
          </ac:spMkLst>
        </pc:spChg>
      </pc:sldChg>
      <pc:sldChg chg="addSp delSp">
        <pc:chgData name="trpeavey" userId="S::trpeavey_uw.edu#ext#@devupconforg2.onmicrosoft.com::3532ffc7-06bb-4a5f-867b-a013875dd0b1" providerId="AD" clId="Web-{A188E9D5-8AE5-498E-B46D-A4A2D76C2DA3}" dt="2021-05-16T12:12:06.095" v="36"/>
        <pc:sldMkLst>
          <pc:docMk/>
          <pc:sldMk cId="730098645" sldId="362"/>
        </pc:sldMkLst>
        <pc:spChg chg="del">
          <ac:chgData name="trpeavey" userId="S::trpeavey_uw.edu#ext#@devupconforg2.onmicrosoft.com::3532ffc7-06bb-4a5f-867b-a013875dd0b1" providerId="AD" clId="Web-{A188E9D5-8AE5-498E-B46D-A4A2D76C2DA3}" dt="2021-05-16T12:12:05.689" v="35"/>
          <ac:spMkLst>
            <pc:docMk/>
            <pc:sldMk cId="730098645" sldId="362"/>
            <ac:spMk id="3" creationId="{40641CEE-AA62-45F6-8625-25265C1285F0}"/>
          </ac:spMkLst>
        </pc:spChg>
        <pc:spChg chg="add">
          <ac:chgData name="trpeavey" userId="S::trpeavey_uw.edu#ext#@devupconforg2.onmicrosoft.com::3532ffc7-06bb-4a5f-867b-a013875dd0b1" providerId="AD" clId="Web-{A188E9D5-8AE5-498E-B46D-A4A2D76C2DA3}" dt="2021-05-16T12:12:06.095" v="36"/>
          <ac:spMkLst>
            <pc:docMk/>
            <pc:sldMk cId="730098645" sldId="362"/>
            <ac:spMk id="6" creationId="{65F69FDC-190C-41E1-BA3E-200DE04645DE}"/>
          </ac:spMkLst>
        </pc:spChg>
      </pc:sldChg>
      <pc:sldChg chg="addSp delSp modSp">
        <pc:chgData name="trpeavey" userId="S::trpeavey_uw.edu#ext#@devupconforg2.onmicrosoft.com::3532ffc7-06bb-4a5f-867b-a013875dd0b1" providerId="AD" clId="Web-{A188E9D5-8AE5-498E-B46D-A4A2D76C2DA3}" dt="2021-05-16T12:30:12.747" v="163" actId="1076"/>
        <pc:sldMkLst>
          <pc:docMk/>
          <pc:sldMk cId="3032607302" sldId="10618"/>
        </pc:sldMkLst>
        <pc:spChg chg="mod">
          <ac:chgData name="trpeavey" userId="S::trpeavey_uw.edu#ext#@devupconforg2.onmicrosoft.com::3532ffc7-06bb-4a5f-867b-a013875dd0b1" providerId="AD" clId="Web-{A188E9D5-8AE5-498E-B46D-A4A2D76C2DA3}" dt="2021-05-16T12:18:01.028" v="116" actId="20577"/>
          <ac:spMkLst>
            <pc:docMk/>
            <pc:sldMk cId="3032607302" sldId="10618"/>
            <ac:spMk id="3" creationId="{B3011B46-AEDD-0845-AAF3-FC440A76A4DD}"/>
          </ac:spMkLst>
        </pc:spChg>
        <pc:spChg chg="add del">
          <ac:chgData name="trpeavey" userId="S::trpeavey_uw.edu#ext#@devupconforg2.onmicrosoft.com::3532ffc7-06bb-4a5f-867b-a013875dd0b1" providerId="AD" clId="Web-{A188E9D5-8AE5-498E-B46D-A4A2D76C2DA3}" dt="2021-05-16T12:09:05.596" v="19"/>
          <ac:spMkLst>
            <pc:docMk/>
            <pc:sldMk cId="3032607302" sldId="10618"/>
            <ac:spMk id="6" creationId="{860FC3BA-F529-49AD-925F-439A8F86C8BC}"/>
          </ac:spMkLst>
        </pc:spChg>
        <pc:spChg chg="mod">
          <ac:chgData name="trpeavey" userId="S::trpeavey_uw.edu#ext#@devupconforg2.onmicrosoft.com::3532ffc7-06bb-4a5f-867b-a013875dd0b1" providerId="AD" clId="Web-{A188E9D5-8AE5-498E-B46D-A4A2D76C2DA3}" dt="2021-05-16T12:11:49.033" v="32" actId="1076"/>
          <ac:spMkLst>
            <pc:docMk/>
            <pc:sldMk cId="3032607302" sldId="10618"/>
            <ac:spMk id="7" creationId="{FA6FD090-D562-42CF-9E59-1B4A819615BF}"/>
          </ac:spMkLst>
        </pc:spChg>
        <pc:picChg chg="add mod">
          <ac:chgData name="trpeavey" userId="S::trpeavey_uw.edu#ext#@devupconforg2.onmicrosoft.com::3532ffc7-06bb-4a5f-867b-a013875dd0b1" providerId="AD" clId="Web-{A188E9D5-8AE5-498E-B46D-A4A2D76C2DA3}" dt="2021-05-16T12:30:12.747" v="163" actId="1076"/>
          <ac:picMkLst>
            <pc:docMk/>
            <pc:sldMk cId="3032607302" sldId="10618"/>
            <ac:picMk id="9" creationId="{DC4E82EA-9337-4A46-979A-7488F9243FE5}"/>
          </ac:picMkLst>
        </pc:picChg>
        <pc:cxnChg chg="add mod">
          <ac:chgData name="trpeavey" userId="S::trpeavey_uw.edu#ext#@devupconforg2.onmicrosoft.com::3532ffc7-06bb-4a5f-867b-a013875dd0b1" providerId="AD" clId="Web-{A188E9D5-8AE5-498E-B46D-A4A2D76C2DA3}" dt="2021-05-16T12:10:16.424" v="26" actId="14100"/>
          <ac:cxnSpMkLst>
            <pc:docMk/>
            <pc:sldMk cId="3032607302" sldId="10618"/>
            <ac:cxnSpMk id="8" creationId="{76388AEA-588D-4D4C-B8AC-38BA904ECCCB}"/>
          </ac:cxnSpMkLst>
        </pc:cxnChg>
      </pc:sldChg>
      <pc:sldChg chg="addSp delSp modSp">
        <pc:chgData name="trpeavey" userId="S::trpeavey_uw.edu#ext#@devupconforg2.onmicrosoft.com::3532ffc7-06bb-4a5f-867b-a013875dd0b1" providerId="AD" clId="Web-{A188E9D5-8AE5-498E-B46D-A4A2D76C2DA3}" dt="2021-05-16T12:33:39.199" v="294"/>
        <pc:sldMkLst>
          <pc:docMk/>
          <pc:sldMk cId="2648020247" sldId="10622"/>
        </pc:sldMkLst>
        <pc:spChg chg="mod">
          <ac:chgData name="trpeavey" userId="S::trpeavey_uw.edu#ext#@devupconforg2.onmicrosoft.com::3532ffc7-06bb-4a5f-867b-a013875dd0b1" providerId="AD" clId="Web-{A188E9D5-8AE5-498E-B46D-A4A2D76C2DA3}" dt="2021-05-16T12:20:52.518" v="130" actId="20577"/>
          <ac:spMkLst>
            <pc:docMk/>
            <pc:sldMk cId="2648020247" sldId="10622"/>
            <ac:spMk id="3" creationId="{D93A5744-4DC2-F242-A538-219539FE31EE}"/>
          </ac:spMkLst>
        </pc:spChg>
        <pc:spChg chg="del mod">
          <ac:chgData name="trpeavey" userId="S::trpeavey_uw.edu#ext#@devupconforg2.onmicrosoft.com::3532ffc7-06bb-4a5f-867b-a013875dd0b1" providerId="AD" clId="Web-{A188E9D5-8AE5-498E-B46D-A4A2D76C2DA3}" dt="2021-05-16T12:13:04.024" v="59"/>
          <ac:spMkLst>
            <pc:docMk/>
            <pc:sldMk cId="2648020247" sldId="10622"/>
            <ac:spMk id="4" creationId="{1CA665C3-4A90-498E-A675-D6B740A86743}"/>
          </ac:spMkLst>
        </pc:spChg>
        <pc:spChg chg="del">
          <ac:chgData name="trpeavey" userId="S::trpeavey_uw.edu#ext#@devupconforg2.onmicrosoft.com::3532ffc7-06bb-4a5f-867b-a013875dd0b1" providerId="AD" clId="Web-{A188E9D5-8AE5-498E-B46D-A4A2D76C2DA3}" dt="2021-05-16T12:12:52.693" v="54"/>
          <ac:spMkLst>
            <pc:docMk/>
            <pc:sldMk cId="2648020247" sldId="10622"/>
            <ac:spMk id="6" creationId="{6B9357CC-E94A-469F-A1D5-2FDD934814FD}"/>
          </ac:spMkLst>
        </pc:spChg>
        <pc:spChg chg="add del">
          <ac:chgData name="trpeavey" userId="S::trpeavey_uw.edu#ext#@devupconforg2.onmicrosoft.com::3532ffc7-06bb-4a5f-867b-a013875dd0b1" providerId="AD" clId="Web-{A188E9D5-8AE5-498E-B46D-A4A2D76C2DA3}" dt="2021-05-16T12:14:15.117" v="71"/>
          <ac:spMkLst>
            <pc:docMk/>
            <pc:sldMk cId="2648020247" sldId="10622"/>
            <ac:spMk id="8" creationId="{6DBFCB24-4E2E-4C38-B437-C1ED356DE96E}"/>
          </ac:spMkLst>
        </pc:spChg>
        <pc:graphicFrameChg chg="add mod modGraphic">
          <ac:chgData name="trpeavey" userId="S::trpeavey_uw.edu#ext#@devupconforg2.onmicrosoft.com::3532ffc7-06bb-4a5f-867b-a013875dd0b1" providerId="AD" clId="Web-{A188E9D5-8AE5-498E-B46D-A4A2D76C2DA3}" dt="2021-05-16T12:33:39.199" v="294"/>
          <ac:graphicFrameMkLst>
            <pc:docMk/>
            <pc:sldMk cId="2648020247" sldId="10622"/>
            <ac:graphicFrameMk id="10" creationId="{FCC37FA0-7D11-4003-AC35-F04ED39877D3}"/>
          </ac:graphicFrameMkLst>
        </pc:graphicFrameChg>
        <pc:cxnChg chg="add del">
          <ac:chgData name="trpeavey" userId="S::trpeavey_uw.edu#ext#@devupconforg2.onmicrosoft.com::3532ffc7-06bb-4a5f-867b-a013875dd0b1" providerId="AD" clId="Web-{A188E9D5-8AE5-498E-B46D-A4A2D76C2DA3}" dt="2021-05-16T12:20:56.659" v="131"/>
          <ac:cxnSpMkLst>
            <pc:docMk/>
            <pc:sldMk cId="2648020247" sldId="10622"/>
            <ac:cxnSpMk id="9" creationId="{731A82F9-CF5B-4C9A-B769-579A3AE14932}"/>
          </ac:cxnSpMkLst>
        </pc:cxnChg>
      </pc:sldChg>
      <pc:sldChg chg="addSp">
        <pc:chgData name="trpeavey" userId="S::trpeavey_uw.edu#ext#@devupconforg2.onmicrosoft.com::3532ffc7-06bb-4a5f-867b-a013875dd0b1" providerId="AD" clId="Web-{A188E9D5-8AE5-498E-B46D-A4A2D76C2DA3}" dt="2021-05-16T12:19:21.830" v="122"/>
        <pc:sldMkLst>
          <pc:docMk/>
          <pc:sldMk cId="1786893396" sldId="10625"/>
        </pc:sldMkLst>
        <pc:cxnChg chg="add">
          <ac:chgData name="trpeavey" userId="S::trpeavey_uw.edu#ext#@devupconforg2.onmicrosoft.com::3532ffc7-06bb-4a5f-867b-a013875dd0b1" providerId="AD" clId="Web-{A188E9D5-8AE5-498E-B46D-A4A2D76C2DA3}" dt="2021-05-16T12:19:21.830" v="122"/>
          <ac:cxnSpMkLst>
            <pc:docMk/>
            <pc:sldMk cId="1786893396" sldId="10625"/>
            <ac:cxnSpMk id="6" creationId="{731A82F9-CF5B-4C9A-B769-579A3AE14932}"/>
          </ac:cxnSpMkLst>
        </pc:cxnChg>
      </pc:sldChg>
      <pc:sldChg chg="addSp delSp modSp">
        <pc:chgData name="trpeavey" userId="S::trpeavey_uw.edu#ext#@devupconforg2.onmicrosoft.com::3532ffc7-06bb-4a5f-867b-a013875dd0b1" providerId="AD" clId="Web-{A188E9D5-8AE5-498E-B46D-A4A2D76C2DA3}" dt="2021-05-16T12:23:16.931" v="158" actId="20577"/>
        <pc:sldMkLst>
          <pc:docMk/>
          <pc:sldMk cId="2127211978" sldId="10626"/>
        </pc:sldMkLst>
        <pc:spChg chg="mod">
          <ac:chgData name="trpeavey" userId="S::trpeavey_uw.edu#ext#@devupconforg2.onmicrosoft.com::3532ffc7-06bb-4a5f-867b-a013875dd0b1" providerId="AD" clId="Web-{A188E9D5-8AE5-498E-B46D-A4A2D76C2DA3}" dt="2021-05-16T12:07:39.471" v="17" actId="14100"/>
          <ac:spMkLst>
            <pc:docMk/>
            <pc:sldMk cId="2127211978" sldId="10626"/>
            <ac:spMk id="2" creationId="{C8E412BB-4C52-4248-8844-2E447CD58618}"/>
          </ac:spMkLst>
        </pc:spChg>
        <pc:spChg chg="add del mod">
          <ac:chgData name="trpeavey" userId="S::trpeavey_uw.edu#ext#@devupconforg2.onmicrosoft.com::3532ffc7-06bb-4a5f-867b-a013875dd0b1" providerId="AD" clId="Web-{A188E9D5-8AE5-498E-B46D-A4A2D76C2DA3}" dt="2021-05-16T12:23:16.931" v="158" actId="20577"/>
          <ac:spMkLst>
            <pc:docMk/>
            <pc:sldMk cId="2127211978" sldId="10626"/>
            <ac:spMk id="3" creationId="{18F148FD-C706-6740-AB38-5455211202DC}"/>
          </ac:spMkLst>
        </pc:spChg>
        <pc:spChg chg="del mod">
          <ac:chgData name="trpeavey" userId="S::trpeavey_uw.edu#ext#@devupconforg2.onmicrosoft.com::3532ffc7-06bb-4a5f-867b-a013875dd0b1" providerId="AD" clId="Web-{A188E9D5-8AE5-498E-B46D-A4A2D76C2DA3}" dt="2021-05-16T12:12:27.533" v="47"/>
          <ac:spMkLst>
            <pc:docMk/>
            <pc:sldMk cId="2127211978" sldId="10626"/>
            <ac:spMk id="4" creationId="{B34159AC-C426-45BB-8BFF-2D6C509BD250}"/>
          </ac:spMkLst>
        </pc:spChg>
        <pc:spChg chg="add del mod">
          <ac:chgData name="trpeavey" userId="S::trpeavey_uw.edu#ext#@devupconforg2.onmicrosoft.com::3532ffc7-06bb-4a5f-867b-a013875dd0b1" providerId="AD" clId="Web-{A188E9D5-8AE5-498E-B46D-A4A2D76C2DA3}" dt="2021-05-16T12:06:42.047" v="16"/>
          <ac:spMkLst>
            <pc:docMk/>
            <pc:sldMk cId="2127211978" sldId="10626"/>
            <ac:spMk id="10" creationId="{21630F81-E9DE-489B-9CF0-CD2A57FDFDB5}"/>
          </ac:spMkLst>
        </pc:spChg>
        <pc:spChg chg="add del">
          <ac:chgData name="trpeavey" userId="S::trpeavey_uw.edu#ext#@devupconforg2.onmicrosoft.com::3532ffc7-06bb-4a5f-867b-a013875dd0b1" providerId="AD" clId="Web-{A188E9D5-8AE5-498E-B46D-A4A2D76C2DA3}" dt="2021-05-16T12:12:19.689" v="42"/>
          <ac:spMkLst>
            <pc:docMk/>
            <pc:sldMk cId="2127211978" sldId="10626"/>
            <ac:spMk id="12" creationId="{1FEC5EB6-D176-495E-BFB4-480136499617}"/>
          </ac:spMkLst>
        </pc:spChg>
        <pc:spChg chg="add del mod">
          <ac:chgData name="trpeavey" userId="S::trpeavey_uw.edu#ext#@devupconforg2.onmicrosoft.com::3532ffc7-06bb-4a5f-867b-a013875dd0b1" providerId="AD" clId="Web-{A188E9D5-8AE5-498E-B46D-A4A2D76C2DA3}" dt="2021-05-16T12:12:24.220" v="46"/>
          <ac:spMkLst>
            <pc:docMk/>
            <pc:sldMk cId="2127211978" sldId="10626"/>
            <ac:spMk id="14" creationId="{2012F94B-3E1B-451E-A965-A8A4F6DDF8C7}"/>
          </ac:spMkLst>
        </pc:spChg>
        <pc:spChg chg="add">
          <ac:chgData name="trpeavey" userId="S::trpeavey_uw.edu#ext#@devupconforg2.onmicrosoft.com::3532ffc7-06bb-4a5f-867b-a013875dd0b1" providerId="AD" clId="Web-{A188E9D5-8AE5-498E-B46D-A4A2D76C2DA3}" dt="2021-05-16T12:12:28.080" v="48"/>
          <ac:spMkLst>
            <pc:docMk/>
            <pc:sldMk cId="2127211978" sldId="10626"/>
            <ac:spMk id="16" creationId="{5BEDADE1-96EC-4D99-B8CC-937BA4B119E9}"/>
          </ac:spMkLst>
        </pc:spChg>
        <pc:spChg chg="add del mod">
          <ac:chgData name="trpeavey" userId="S::trpeavey_uw.edu#ext#@devupconforg2.onmicrosoft.com::3532ffc7-06bb-4a5f-867b-a013875dd0b1" providerId="AD" clId="Web-{A188E9D5-8AE5-498E-B46D-A4A2D76C2DA3}" dt="2021-05-16T12:21:44.893" v="140"/>
          <ac:spMkLst>
            <pc:docMk/>
            <pc:sldMk cId="2127211978" sldId="10626"/>
            <ac:spMk id="19" creationId="{8078224D-5184-429A-8EE1-043DEF86B853}"/>
          </ac:spMkLst>
        </pc:spChg>
        <pc:grpChg chg="mod">
          <ac:chgData name="trpeavey" userId="S::trpeavey_uw.edu#ext#@devupconforg2.onmicrosoft.com::3532ffc7-06bb-4a5f-867b-a013875dd0b1" providerId="AD" clId="Web-{A188E9D5-8AE5-498E-B46D-A4A2D76C2DA3}" dt="2021-05-16T12:22:30.721" v="143" actId="1076"/>
          <ac:grpSpMkLst>
            <pc:docMk/>
            <pc:sldMk cId="2127211978" sldId="10626"/>
            <ac:grpSpMk id="9" creationId="{24FA952C-8D98-4461-87C4-85F7BCED72B8}"/>
          </ac:grpSpMkLst>
        </pc:grpChg>
        <pc:cxnChg chg="add del">
          <ac:chgData name="trpeavey" userId="S::trpeavey_uw.edu#ext#@devupconforg2.onmicrosoft.com::3532ffc7-06bb-4a5f-867b-a013875dd0b1" providerId="AD" clId="Web-{A188E9D5-8AE5-498E-B46D-A4A2D76C2DA3}" dt="2021-05-16T12:21:49.065" v="141"/>
          <ac:cxnSpMkLst>
            <pc:docMk/>
            <pc:sldMk cId="2127211978" sldId="10626"/>
            <ac:cxnSpMk id="17" creationId="{468EE9D3-6A20-4A1C-B8F9-3717001E367A}"/>
          </ac:cxnSpMkLst>
        </pc:cxnChg>
      </pc:sldChg>
      <pc:sldChg chg="addSp delSp modSp">
        <pc:chgData name="trpeavey" userId="S::trpeavey_uw.edu#ext#@devupconforg2.onmicrosoft.com::3532ffc7-06bb-4a5f-867b-a013875dd0b1" providerId="AD" clId="Web-{A188E9D5-8AE5-498E-B46D-A4A2D76C2DA3}" dt="2021-05-16T12:34:06.746" v="296"/>
        <pc:sldMkLst>
          <pc:docMk/>
          <pc:sldMk cId="2894205" sldId="10635"/>
        </pc:sldMkLst>
        <pc:spChg chg="mod">
          <ac:chgData name="trpeavey" userId="S::trpeavey_uw.edu#ext#@devupconforg2.onmicrosoft.com::3532ffc7-06bb-4a5f-867b-a013875dd0b1" providerId="AD" clId="Web-{A188E9D5-8AE5-498E-B46D-A4A2D76C2DA3}" dt="2021-05-16T12:30:41.840" v="166" actId="20577"/>
          <ac:spMkLst>
            <pc:docMk/>
            <pc:sldMk cId="2894205" sldId="10635"/>
            <ac:spMk id="3" creationId="{6CC77125-3010-8943-88B3-597FB54A8C53}"/>
          </ac:spMkLst>
        </pc:spChg>
        <pc:spChg chg="del">
          <ac:chgData name="trpeavey" userId="S::trpeavey_uw.edu#ext#@devupconforg2.onmicrosoft.com::3532ffc7-06bb-4a5f-867b-a013875dd0b1" providerId="AD" clId="Web-{A188E9D5-8AE5-498E-B46D-A4A2D76C2DA3}" dt="2021-05-16T12:11:59.205" v="33"/>
          <ac:spMkLst>
            <pc:docMk/>
            <pc:sldMk cId="2894205" sldId="10635"/>
            <ac:spMk id="4" creationId="{862AF847-BA96-4707-89A0-2C45C5441A18}"/>
          </ac:spMkLst>
        </pc:spChg>
        <pc:spChg chg="add">
          <ac:chgData name="trpeavey" userId="S::trpeavey_uw.edu#ext#@devupconforg2.onmicrosoft.com::3532ffc7-06bb-4a5f-867b-a013875dd0b1" providerId="AD" clId="Web-{A188E9D5-8AE5-498E-B46D-A4A2D76C2DA3}" dt="2021-05-16T12:12:00.830" v="34"/>
          <ac:spMkLst>
            <pc:docMk/>
            <pc:sldMk cId="2894205" sldId="10635"/>
            <ac:spMk id="6" creationId="{C7D3412C-B73A-4025-BA0B-290E0D92E9D1}"/>
          </ac:spMkLst>
        </pc:spChg>
        <pc:picChg chg="add del mod">
          <ac:chgData name="trpeavey" userId="S::trpeavey_uw.edu#ext#@devupconforg2.onmicrosoft.com::3532ffc7-06bb-4a5f-867b-a013875dd0b1" providerId="AD" clId="Web-{A188E9D5-8AE5-498E-B46D-A4A2D76C2DA3}" dt="2021-05-16T12:30:00.012" v="161"/>
          <ac:picMkLst>
            <pc:docMk/>
            <pc:sldMk cId="2894205" sldId="10635"/>
            <ac:picMk id="12" creationId="{AF0DDAAC-5D48-4AC7-BD92-38591548D0B8}"/>
          </ac:picMkLst>
        </pc:picChg>
        <pc:picChg chg="add del mod">
          <ac:chgData name="trpeavey" userId="S::trpeavey_uw.edu#ext#@devupconforg2.onmicrosoft.com::3532ffc7-06bb-4a5f-867b-a013875dd0b1" providerId="AD" clId="Web-{A188E9D5-8AE5-498E-B46D-A4A2D76C2DA3}" dt="2021-05-16T12:34:06.746" v="296"/>
          <ac:picMkLst>
            <pc:docMk/>
            <pc:sldMk cId="2894205" sldId="10635"/>
            <ac:picMk id="13" creationId="{C68E0FD6-7A7E-4018-8424-5EDD37E26416}"/>
          </ac:picMkLst>
        </pc:picChg>
        <pc:cxnChg chg="add del">
          <ac:chgData name="trpeavey" userId="S::trpeavey_uw.edu#ext#@devupconforg2.onmicrosoft.com::3532ffc7-06bb-4a5f-867b-a013875dd0b1" providerId="AD" clId="Web-{A188E9D5-8AE5-498E-B46D-A4A2D76C2DA3}" dt="2021-05-16T12:19:05.966" v="121"/>
          <ac:cxnSpMkLst>
            <pc:docMk/>
            <pc:sldMk cId="2894205" sldId="10635"/>
            <ac:cxnSpMk id="7" creationId="{DA7160CB-A3D4-404B-ACCC-086D6D5FA0B2}"/>
          </ac:cxnSpMkLst>
        </pc:cxnChg>
      </pc:sldChg>
      <pc:sldChg chg="addSp delSp modSp">
        <pc:chgData name="trpeavey" userId="S::trpeavey_uw.edu#ext#@devupconforg2.onmicrosoft.com::3532ffc7-06bb-4a5f-867b-a013875dd0b1" providerId="AD" clId="Web-{A188E9D5-8AE5-498E-B46D-A4A2D76C2DA3}" dt="2021-05-16T12:15:37.226" v="78"/>
        <pc:sldMkLst>
          <pc:docMk/>
          <pc:sldMk cId="4075025678" sldId="10639"/>
        </pc:sldMkLst>
        <pc:spChg chg="add del mod">
          <ac:chgData name="trpeavey" userId="S::trpeavey_uw.edu#ext#@devupconforg2.onmicrosoft.com::3532ffc7-06bb-4a5f-867b-a013875dd0b1" providerId="AD" clId="Web-{A188E9D5-8AE5-498E-B46D-A4A2D76C2DA3}" dt="2021-05-16T12:15:37.226" v="78"/>
          <ac:spMkLst>
            <pc:docMk/>
            <pc:sldMk cId="4075025678" sldId="10639"/>
            <ac:spMk id="3" creationId="{FC40DD50-D73C-4E90-B630-E21D98F1D42A}"/>
          </ac:spMkLst>
        </pc:spChg>
        <pc:spChg chg="add">
          <ac:chgData name="trpeavey" userId="S::trpeavey_uw.edu#ext#@devupconforg2.onmicrosoft.com::3532ffc7-06bb-4a5f-867b-a013875dd0b1" providerId="AD" clId="Web-{A188E9D5-8AE5-498E-B46D-A4A2D76C2DA3}" dt="2021-05-16T12:12:33.798" v="50"/>
          <ac:spMkLst>
            <pc:docMk/>
            <pc:sldMk cId="4075025678" sldId="10639"/>
            <ac:spMk id="5" creationId="{7AC461ED-7027-4CCA-9664-24BD7222A829}"/>
          </ac:spMkLst>
        </pc:spChg>
        <pc:spChg chg="add del">
          <ac:chgData name="trpeavey" userId="S::trpeavey_uw.edu#ext#@devupconforg2.onmicrosoft.com::3532ffc7-06bb-4a5f-867b-a013875dd0b1" providerId="AD" clId="Web-{A188E9D5-8AE5-498E-B46D-A4A2D76C2DA3}" dt="2021-05-16T12:14:05.352" v="69"/>
          <ac:spMkLst>
            <pc:docMk/>
            <pc:sldMk cId="4075025678" sldId="10639"/>
            <ac:spMk id="6" creationId="{B86D8882-0C6D-48B5-ACBD-CE79D3FEA24E}"/>
          </ac:spMkLst>
        </pc:spChg>
        <pc:spChg chg="del">
          <ac:chgData name="trpeavey" userId="S::trpeavey_uw.edu#ext#@devupconforg2.onmicrosoft.com::3532ffc7-06bb-4a5f-867b-a013875dd0b1" providerId="AD" clId="Web-{A188E9D5-8AE5-498E-B46D-A4A2D76C2DA3}" dt="2021-05-16T12:12:32.939" v="49"/>
          <ac:spMkLst>
            <pc:docMk/>
            <pc:sldMk cId="4075025678" sldId="10639"/>
            <ac:spMk id="10" creationId="{785F18C3-6F18-41C4-AC02-B76C2B86913D}"/>
          </ac:spMkLst>
        </pc:spChg>
        <pc:spChg chg="add mod">
          <ac:chgData name="trpeavey" userId="S::trpeavey_uw.edu#ext#@devupconforg2.onmicrosoft.com::3532ffc7-06bb-4a5f-867b-a013875dd0b1" providerId="AD" clId="Web-{A188E9D5-8AE5-498E-B46D-A4A2D76C2DA3}" dt="2021-05-16T12:14:58.148" v="77"/>
          <ac:spMkLst>
            <pc:docMk/>
            <pc:sldMk cId="4075025678" sldId="10639"/>
            <ac:spMk id="11" creationId="{99214D89-5212-4789-BEF0-3B44B57087B3}"/>
          </ac:spMkLst>
        </pc:spChg>
        <pc:spChg chg="add del">
          <ac:chgData name="trpeavey" userId="S::trpeavey_uw.edu#ext#@devupconforg2.onmicrosoft.com::3532ffc7-06bb-4a5f-867b-a013875dd0b1" providerId="AD" clId="Web-{A188E9D5-8AE5-498E-B46D-A4A2D76C2DA3}" dt="2021-05-16T12:13:53.961" v="68"/>
          <ac:spMkLst>
            <pc:docMk/>
            <pc:sldMk cId="4075025678" sldId="10639"/>
            <ac:spMk id="35" creationId="{C5BD0D2C-53CE-4AEF-8B9B-EDDFF1EEA6AB}"/>
          </ac:spMkLst>
        </pc:spChg>
      </pc:sldChg>
      <pc:sldChg chg="addSp delSp">
        <pc:chgData name="trpeavey" userId="S::trpeavey_uw.edu#ext#@devupconforg2.onmicrosoft.com::3532ffc7-06bb-4a5f-867b-a013875dd0b1" providerId="AD" clId="Web-{A188E9D5-8AE5-498E-B46D-A4A2D76C2DA3}" dt="2021-05-16T12:21:07.799" v="133"/>
        <pc:sldMkLst>
          <pc:docMk/>
          <pc:sldMk cId="1829768379" sldId="10640"/>
        </pc:sldMkLst>
        <pc:spChg chg="del">
          <ac:chgData name="trpeavey" userId="S::trpeavey_uw.edu#ext#@devupconforg2.onmicrosoft.com::3532ffc7-06bb-4a5f-867b-a013875dd0b1" providerId="AD" clId="Web-{A188E9D5-8AE5-498E-B46D-A4A2D76C2DA3}" dt="2021-05-16T12:12:40.845" v="51"/>
          <ac:spMkLst>
            <pc:docMk/>
            <pc:sldMk cId="1829768379" sldId="10640"/>
            <ac:spMk id="7" creationId="{0868B2D3-53EB-4D8A-8FCD-A1CE215D0C4D}"/>
          </ac:spMkLst>
        </pc:spChg>
        <pc:spChg chg="add">
          <ac:chgData name="trpeavey" userId="S::trpeavey_uw.edu#ext#@devupconforg2.onmicrosoft.com::3532ffc7-06bb-4a5f-867b-a013875dd0b1" providerId="AD" clId="Web-{A188E9D5-8AE5-498E-B46D-A4A2D76C2DA3}" dt="2021-05-16T12:12:41.720" v="52"/>
          <ac:spMkLst>
            <pc:docMk/>
            <pc:sldMk cId="1829768379" sldId="10640"/>
            <ac:spMk id="15" creationId="{25B5F125-AB01-4AAF-AD75-874FF9ACA788}"/>
          </ac:spMkLst>
        </pc:spChg>
        <pc:spChg chg="del">
          <ac:chgData name="trpeavey" userId="S::trpeavey_uw.edu#ext#@devupconforg2.onmicrosoft.com::3532ffc7-06bb-4a5f-867b-a013875dd0b1" providerId="AD" clId="Web-{A188E9D5-8AE5-498E-B46D-A4A2D76C2DA3}" dt="2021-05-16T12:12:44.972" v="53"/>
          <ac:spMkLst>
            <pc:docMk/>
            <pc:sldMk cId="1829768379" sldId="10640"/>
            <ac:spMk id="16" creationId="{5D42640F-4138-4115-B9F4-D366FE95BDD4}"/>
          </ac:spMkLst>
        </pc:spChg>
        <pc:cxnChg chg="add del">
          <ac:chgData name="trpeavey" userId="S::trpeavey_uw.edu#ext#@devupconforg2.onmicrosoft.com::3532ffc7-06bb-4a5f-867b-a013875dd0b1" providerId="AD" clId="Web-{A188E9D5-8AE5-498E-B46D-A4A2D76C2DA3}" dt="2021-05-16T12:21:07.799" v="133"/>
          <ac:cxnSpMkLst>
            <pc:docMk/>
            <pc:sldMk cId="1829768379" sldId="10640"/>
            <ac:cxnSpMk id="18" creationId="{25C2FE74-AD77-41C1-9F7B-18D28E48F2DA}"/>
          </ac:cxnSpMkLst>
        </pc:cxnChg>
      </pc:sldChg>
      <pc:sldChg chg="modSp add replId">
        <pc:chgData name="trpeavey" userId="S::trpeavey_uw.edu#ext#@devupconforg2.onmicrosoft.com::3532ffc7-06bb-4a5f-867b-a013875dd0b1" providerId="AD" clId="Web-{A188E9D5-8AE5-498E-B46D-A4A2D76C2DA3}" dt="2021-05-16T12:32:15.152" v="240" actId="20577"/>
        <pc:sldMkLst>
          <pc:docMk/>
          <pc:sldMk cId="648862943" sldId="10642"/>
        </pc:sldMkLst>
        <pc:spChg chg="mod">
          <ac:chgData name="trpeavey" userId="S::trpeavey_uw.edu#ext#@devupconforg2.onmicrosoft.com::3532ffc7-06bb-4a5f-867b-a013875dd0b1" providerId="AD" clId="Web-{A188E9D5-8AE5-498E-B46D-A4A2D76C2DA3}" dt="2021-05-16T12:32:15.152" v="240" actId="20577"/>
          <ac:spMkLst>
            <pc:docMk/>
            <pc:sldMk cId="648862943" sldId="10642"/>
            <ac:spMk id="3" creationId="{D93A5744-4DC2-F242-A538-219539FE31EE}"/>
          </ac:spMkLst>
        </pc:spChg>
      </pc:sldChg>
    </pc:docChg>
  </pc:docChgLst>
  <pc:docChgLst>
    <pc:chgData name="trpeavey" userId="S::trpeavey_uw.edu#ext#@devupconforg2.onmicrosoft.com::3532ffc7-06bb-4a5f-867b-a013875dd0b1" providerId="AD" clId="Web-{D9C744C2-36A6-4B05-BD45-C40FAA8F903D}"/>
    <pc:docChg chg="addSld delSld modSld sldOrd">
      <pc:chgData name="trpeavey" userId="S::trpeavey_uw.edu#ext#@devupconforg2.onmicrosoft.com::3532ffc7-06bb-4a5f-867b-a013875dd0b1" providerId="AD" clId="Web-{D9C744C2-36A6-4B05-BD45-C40FAA8F903D}" dt="2021-05-16T14:58:25.474" v="83" actId="1076"/>
      <pc:docMkLst>
        <pc:docMk/>
      </pc:docMkLst>
      <pc:sldChg chg="addSp delSp modSp del">
        <pc:chgData name="trpeavey" userId="S::trpeavey_uw.edu#ext#@devupconforg2.onmicrosoft.com::3532ffc7-06bb-4a5f-867b-a013875dd0b1" providerId="AD" clId="Web-{D9C744C2-36A6-4B05-BD45-C40FAA8F903D}" dt="2021-05-16T14:50:52.992" v="69"/>
        <pc:sldMkLst>
          <pc:docMk/>
          <pc:sldMk cId="730098645" sldId="362"/>
        </pc:sldMkLst>
        <pc:spChg chg="add del mod">
          <ac:chgData name="trpeavey" userId="S::trpeavey_uw.edu#ext#@devupconforg2.onmicrosoft.com::3532ffc7-06bb-4a5f-867b-a013875dd0b1" providerId="AD" clId="Web-{D9C744C2-36A6-4B05-BD45-C40FAA8F903D}" dt="2021-05-16T14:31:04.804" v="38"/>
          <ac:spMkLst>
            <pc:docMk/>
            <pc:sldMk cId="730098645" sldId="362"/>
            <ac:spMk id="2" creationId="{00000000-0000-0000-0000-000000000000}"/>
          </ac:spMkLst>
        </pc:spChg>
        <pc:spChg chg="del">
          <ac:chgData name="trpeavey" userId="S::trpeavey_uw.edu#ext#@devupconforg2.onmicrosoft.com::3532ffc7-06bb-4a5f-867b-a013875dd0b1" providerId="AD" clId="Web-{D9C744C2-36A6-4B05-BD45-C40FAA8F903D}" dt="2021-05-16T14:26:11.444" v="1"/>
          <ac:spMkLst>
            <pc:docMk/>
            <pc:sldMk cId="730098645" sldId="362"/>
            <ac:spMk id="3" creationId="{2F5A5FFC-9237-4932-9241-42F5E1CACF29}"/>
          </ac:spMkLst>
        </pc:spChg>
        <pc:spChg chg="mod">
          <ac:chgData name="trpeavey" userId="S::trpeavey_uw.edu#ext#@devupconforg2.onmicrosoft.com::3532ffc7-06bb-4a5f-867b-a013875dd0b1" providerId="AD" clId="Web-{D9C744C2-36A6-4B05-BD45-C40FAA8F903D}" dt="2021-05-16T14:28:40.883" v="25" actId="14100"/>
          <ac:spMkLst>
            <pc:docMk/>
            <pc:sldMk cId="730098645" sldId="362"/>
            <ac:spMk id="4" creationId="{00000000-0000-0000-0000-000000000000}"/>
          </ac:spMkLst>
        </pc:spChg>
        <pc:spChg chg="add del mod">
          <ac:chgData name="trpeavey" userId="S::trpeavey_uw.edu#ext#@devupconforg2.onmicrosoft.com::3532ffc7-06bb-4a5f-867b-a013875dd0b1" providerId="AD" clId="Web-{D9C744C2-36A6-4B05-BD45-C40FAA8F903D}" dt="2021-05-16T14:31:04.804" v="38"/>
          <ac:spMkLst>
            <pc:docMk/>
            <pc:sldMk cId="730098645" sldId="362"/>
            <ac:spMk id="8" creationId="{BCB79419-9777-4705-AA75-FBC9E51FFB12}"/>
          </ac:spMkLst>
        </pc:spChg>
        <pc:picChg chg="add mod">
          <ac:chgData name="trpeavey" userId="S::trpeavey_uw.edu#ext#@devupconforg2.onmicrosoft.com::3532ffc7-06bb-4a5f-867b-a013875dd0b1" providerId="AD" clId="Web-{D9C744C2-36A6-4B05-BD45-C40FAA8F903D}" dt="2021-05-16T14:30:21.664" v="34" actId="1076"/>
          <ac:picMkLst>
            <pc:docMk/>
            <pc:sldMk cId="730098645" sldId="362"/>
            <ac:picMk id="5" creationId="{F05EE742-B52D-474E-AC02-8373EAE3E284}"/>
          </ac:picMkLst>
        </pc:picChg>
      </pc:sldChg>
      <pc:sldChg chg="addSp delSp modSp">
        <pc:chgData name="trpeavey" userId="S::trpeavey_uw.edu#ext#@devupconforg2.onmicrosoft.com::3532ffc7-06bb-4a5f-867b-a013875dd0b1" providerId="AD" clId="Web-{D9C744C2-36A6-4B05-BD45-C40FAA8F903D}" dt="2021-05-16T14:51:15.258" v="72" actId="1076"/>
        <pc:sldMkLst>
          <pc:docMk/>
          <pc:sldMk cId="2127211978" sldId="10626"/>
        </pc:sldMkLst>
        <pc:spChg chg="mod">
          <ac:chgData name="trpeavey" userId="S::trpeavey_uw.edu#ext#@devupconforg2.onmicrosoft.com::3532ffc7-06bb-4a5f-867b-a013875dd0b1" providerId="AD" clId="Web-{D9C744C2-36A6-4B05-BD45-C40FAA8F903D}" dt="2021-05-16T14:26:59.117" v="7" actId="14100"/>
          <ac:spMkLst>
            <pc:docMk/>
            <pc:sldMk cId="2127211978" sldId="10626"/>
            <ac:spMk id="2" creationId="{C8E412BB-4C52-4248-8844-2E447CD58618}"/>
          </ac:spMkLst>
        </pc:spChg>
        <pc:spChg chg="del">
          <ac:chgData name="trpeavey" userId="S::trpeavey_uw.edu#ext#@devupconforg2.onmicrosoft.com::3532ffc7-06bb-4a5f-867b-a013875dd0b1" providerId="AD" clId="Web-{D9C744C2-36A6-4B05-BD45-C40FAA8F903D}" dt="2021-05-16T14:26:53.209" v="6"/>
          <ac:spMkLst>
            <pc:docMk/>
            <pc:sldMk cId="2127211978" sldId="10626"/>
            <ac:spMk id="6" creationId="{F3CA1936-4709-49BA-90EA-34E0EF2F5A49}"/>
          </ac:spMkLst>
        </pc:spChg>
        <pc:picChg chg="add del mod">
          <ac:chgData name="trpeavey" userId="S::trpeavey_uw.edu#ext#@devupconforg2.onmicrosoft.com::3532ffc7-06bb-4a5f-867b-a013875dd0b1" providerId="AD" clId="Web-{D9C744C2-36A6-4B05-BD45-C40FAA8F903D}" dt="2021-05-16T14:51:09.148" v="70"/>
          <ac:picMkLst>
            <pc:docMk/>
            <pc:sldMk cId="2127211978" sldId="10626"/>
            <ac:picMk id="3" creationId="{F4D877A2-9315-44B4-901D-7B32E428A055}"/>
          </ac:picMkLst>
        </pc:picChg>
        <pc:picChg chg="add mod">
          <ac:chgData name="trpeavey" userId="S::trpeavey_uw.edu#ext#@devupconforg2.onmicrosoft.com::3532ffc7-06bb-4a5f-867b-a013875dd0b1" providerId="AD" clId="Web-{D9C744C2-36A6-4B05-BD45-C40FAA8F903D}" dt="2021-05-16T14:51:15.258" v="72" actId="1076"/>
          <ac:picMkLst>
            <pc:docMk/>
            <pc:sldMk cId="2127211978" sldId="10626"/>
            <ac:picMk id="4" creationId="{90EBB97A-8ED8-47EA-8533-37204982F0F4}"/>
          </ac:picMkLst>
        </pc:picChg>
      </pc:sldChg>
      <pc:sldChg chg="modSp">
        <pc:chgData name="trpeavey" userId="S::trpeavey_uw.edu#ext#@devupconforg2.onmicrosoft.com::3532ffc7-06bb-4a5f-867b-a013875dd0b1" providerId="AD" clId="Web-{D9C744C2-36A6-4B05-BD45-C40FAA8F903D}" dt="2021-05-16T14:58:25.474" v="83" actId="1076"/>
        <pc:sldMkLst>
          <pc:docMk/>
          <pc:sldMk cId="2894205" sldId="10635"/>
        </pc:sldMkLst>
        <pc:picChg chg="mod">
          <ac:chgData name="trpeavey" userId="S::trpeavey_uw.edu#ext#@devupconforg2.onmicrosoft.com::3532ffc7-06bb-4a5f-867b-a013875dd0b1" providerId="AD" clId="Web-{D9C744C2-36A6-4B05-BD45-C40FAA8F903D}" dt="2021-05-16T14:58:25.474" v="83" actId="1076"/>
          <ac:picMkLst>
            <pc:docMk/>
            <pc:sldMk cId="2894205" sldId="10635"/>
            <ac:picMk id="10" creationId="{59EFF054-38E0-41EA-AB15-CC2BAD969478}"/>
          </ac:picMkLst>
        </pc:picChg>
        <pc:picChg chg="mod">
          <ac:chgData name="trpeavey" userId="S::trpeavey_uw.edu#ext#@devupconforg2.onmicrosoft.com::3532ffc7-06bb-4a5f-867b-a013875dd0b1" providerId="AD" clId="Web-{D9C744C2-36A6-4B05-BD45-C40FAA8F903D}" dt="2021-05-16T14:57:53.552" v="80" actId="14100"/>
          <ac:picMkLst>
            <pc:docMk/>
            <pc:sldMk cId="2894205" sldId="10635"/>
            <ac:picMk id="15" creationId="{4D085B6C-E5D2-4D9B-9D9F-6AC78CBE68DC}"/>
          </ac:picMkLst>
        </pc:picChg>
      </pc:sldChg>
      <pc:sldChg chg="addSp delSp modSp">
        <pc:chgData name="trpeavey" userId="S::trpeavey_uw.edu#ext#@devupconforg2.onmicrosoft.com::3532ffc7-06bb-4a5f-867b-a013875dd0b1" providerId="AD" clId="Web-{D9C744C2-36A6-4B05-BD45-C40FAA8F903D}" dt="2021-05-16T14:52:38.992" v="77"/>
        <pc:sldMkLst>
          <pc:docMk/>
          <pc:sldMk cId="4075025678" sldId="10639"/>
        </pc:sldMkLst>
        <pc:spChg chg="del">
          <ac:chgData name="trpeavey" userId="S::trpeavey_uw.edu#ext#@devupconforg2.onmicrosoft.com::3532ffc7-06bb-4a5f-867b-a013875dd0b1" providerId="AD" clId="Web-{D9C744C2-36A6-4B05-BD45-C40FAA8F903D}" dt="2021-05-16T14:27:15.117" v="11"/>
          <ac:spMkLst>
            <pc:docMk/>
            <pc:sldMk cId="4075025678" sldId="10639"/>
            <ac:spMk id="3" creationId="{9E85DCCE-A52F-433B-BA37-FC2A28DCD421}"/>
          </ac:spMkLst>
        </pc:spChg>
        <pc:spChg chg="mod">
          <ac:chgData name="trpeavey" userId="S::trpeavey_uw.edu#ext#@devupconforg2.onmicrosoft.com::3532ffc7-06bb-4a5f-867b-a013875dd0b1" providerId="AD" clId="Web-{D9C744C2-36A6-4B05-BD45-C40FAA8F903D}" dt="2021-05-16T14:48:15.977" v="58" actId="14100"/>
          <ac:spMkLst>
            <pc:docMk/>
            <pc:sldMk cId="4075025678" sldId="10639"/>
            <ac:spMk id="28" creationId="{AC5915E4-2398-45FB-A9CA-E288649572CF}"/>
          </ac:spMkLst>
        </pc:spChg>
        <pc:spChg chg="mod">
          <ac:chgData name="trpeavey" userId="S::trpeavey_uw.edu#ext#@devupconforg2.onmicrosoft.com::3532ffc7-06bb-4a5f-867b-a013875dd0b1" providerId="AD" clId="Web-{D9C744C2-36A6-4B05-BD45-C40FAA8F903D}" dt="2021-05-16T14:48:03.320" v="50" actId="20577"/>
          <ac:spMkLst>
            <pc:docMk/>
            <pc:sldMk cId="4075025678" sldId="10639"/>
            <ac:spMk id="42" creationId="{1313143B-D05B-429C-BB59-935D89FD0CAB}"/>
          </ac:spMkLst>
        </pc:spChg>
        <pc:spChg chg="mod">
          <ac:chgData name="trpeavey" userId="S::trpeavey_uw.edu#ext#@devupconforg2.onmicrosoft.com::3532ffc7-06bb-4a5f-867b-a013875dd0b1" providerId="AD" clId="Web-{D9C744C2-36A6-4B05-BD45-C40FAA8F903D}" dt="2021-05-16T14:48:07.539" v="54" actId="20577"/>
          <ac:spMkLst>
            <pc:docMk/>
            <pc:sldMk cId="4075025678" sldId="10639"/>
            <ac:spMk id="43" creationId="{629465E5-B5B3-4BF2-B7A3-0FB6218DBE33}"/>
          </ac:spMkLst>
        </pc:spChg>
        <pc:spChg chg="mod">
          <ac:chgData name="trpeavey" userId="S::trpeavey_uw.edu#ext#@devupconforg2.onmicrosoft.com::3532ffc7-06bb-4a5f-867b-a013875dd0b1" providerId="AD" clId="Web-{D9C744C2-36A6-4B05-BD45-C40FAA8F903D}" dt="2021-05-16T14:48:46.820" v="62" actId="1076"/>
          <ac:spMkLst>
            <pc:docMk/>
            <pc:sldMk cId="4075025678" sldId="10639"/>
            <ac:spMk id="46" creationId="{5E134181-8A99-4101-90ED-B1DA746BB783}"/>
          </ac:spMkLst>
        </pc:spChg>
        <pc:spChg chg="mod">
          <ac:chgData name="trpeavey" userId="S::trpeavey_uw.edu#ext#@devupconforg2.onmicrosoft.com::3532ffc7-06bb-4a5f-867b-a013875dd0b1" providerId="AD" clId="Web-{D9C744C2-36A6-4B05-BD45-C40FAA8F903D}" dt="2021-05-16T14:48:41.820" v="61" actId="1076"/>
          <ac:spMkLst>
            <pc:docMk/>
            <pc:sldMk cId="4075025678" sldId="10639"/>
            <ac:spMk id="47" creationId="{F6491242-CF0C-4B39-B9D6-F88857F993FE}"/>
          </ac:spMkLst>
        </pc:spChg>
        <pc:picChg chg="add del mod">
          <ac:chgData name="trpeavey" userId="S::trpeavey_uw.edu#ext#@devupconforg2.onmicrosoft.com::3532ffc7-06bb-4a5f-867b-a013875dd0b1" providerId="AD" clId="Web-{D9C744C2-36A6-4B05-BD45-C40FAA8F903D}" dt="2021-05-16T14:51:36.867" v="74"/>
          <ac:picMkLst>
            <pc:docMk/>
            <pc:sldMk cId="4075025678" sldId="10639"/>
            <ac:picMk id="6" creationId="{4BB67045-5D1E-4127-AA01-E2DDB69A2CE9}"/>
          </ac:picMkLst>
        </pc:picChg>
        <pc:picChg chg="del mod">
          <ac:chgData name="trpeavey" userId="S::trpeavey_uw.edu#ext#@devupconforg2.onmicrosoft.com::3532ffc7-06bb-4a5f-867b-a013875dd0b1" providerId="AD" clId="Web-{D9C744C2-36A6-4B05-BD45-C40FAA8F903D}" dt="2021-05-16T14:52:38.992" v="77"/>
          <ac:picMkLst>
            <pc:docMk/>
            <pc:sldMk cId="4075025678" sldId="10639"/>
            <ac:picMk id="32" creationId="{DBFDA0E2-B82A-4528-BB6D-27B5C3284E5C}"/>
          </ac:picMkLst>
        </pc:picChg>
      </pc:sldChg>
      <pc:sldChg chg="ord">
        <pc:chgData name="trpeavey" userId="S::trpeavey_uw.edu#ext#@devupconforg2.onmicrosoft.com::3532ffc7-06bb-4a5f-867b-a013875dd0b1" providerId="AD" clId="Web-{D9C744C2-36A6-4B05-BD45-C40FAA8F903D}" dt="2021-05-16T14:35:02.427" v="39"/>
        <pc:sldMkLst>
          <pc:docMk/>
          <pc:sldMk cId="1239998903" sldId="10642"/>
        </pc:sldMkLst>
      </pc:sldChg>
      <pc:sldChg chg="add del replId">
        <pc:chgData name="trpeavey" userId="S::trpeavey_uw.edu#ext#@devupconforg2.onmicrosoft.com::3532ffc7-06bb-4a5f-867b-a013875dd0b1" providerId="AD" clId="Web-{D9C744C2-36A6-4B05-BD45-C40FAA8F903D}" dt="2021-05-16T14:31:00.585" v="37"/>
        <pc:sldMkLst>
          <pc:docMk/>
          <pc:sldMk cId="1787226304" sldId="10643"/>
        </pc:sldMkLst>
      </pc:sldChg>
      <pc:sldChg chg="ord">
        <pc:chgData name="trpeavey" userId="S::trpeavey_uw.edu#ext#@devupconforg2.onmicrosoft.com::3532ffc7-06bb-4a5f-867b-a013875dd0b1" providerId="AD" clId="Web-{D9C744C2-36A6-4B05-BD45-C40FAA8F903D}" dt="2021-05-16T14:50:49.352" v="68"/>
        <pc:sldMkLst>
          <pc:docMk/>
          <pc:sldMk cId="3009768635" sldId="10644"/>
        </pc:sldMkLst>
      </pc:sldChg>
    </pc:docChg>
  </pc:docChgLst>
  <pc:docChgLst>
    <pc:chgData name="Dolu Obatusin" userId="S::dolu.obatusin_gmail.com#ext#@devupconforg2.onmicrosoft.com::81ac526f-5748-4890-94f2-4f31608a3aa0" providerId="AD" clId="Web-{78038B02-EA91-4CD0-9DC2-72AFB28D08C5}"/>
    <pc:docChg chg="modSld">
      <pc:chgData name="Dolu Obatusin" userId="S::dolu.obatusin_gmail.com#ext#@devupconforg2.onmicrosoft.com::81ac526f-5748-4890-94f2-4f31608a3aa0" providerId="AD" clId="Web-{78038B02-EA91-4CD0-9DC2-72AFB28D08C5}" dt="2021-05-16T10:53:07.234" v="39"/>
      <pc:docMkLst>
        <pc:docMk/>
      </pc:docMkLst>
      <pc:sldChg chg="addSp delSp modSp">
        <pc:chgData name="Dolu Obatusin" userId="S::dolu.obatusin_gmail.com#ext#@devupconforg2.onmicrosoft.com::81ac526f-5748-4890-94f2-4f31608a3aa0" providerId="AD" clId="Web-{78038B02-EA91-4CD0-9DC2-72AFB28D08C5}" dt="2021-05-16T10:53:07.234" v="39"/>
        <pc:sldMkLst>
          <pc:docMk/>
          <pc:sldMk cId="4075025678" sldId="10639"/>
        </pc:sldMkLst>
        <pc:picChg chg="del mod modCrop">
          <ac:chgData name="Dolu Obatusin" userId="S::dolu.obatusin_gmail.com#ext#@devupconforg2.onmicrosoft.com::81ac526f-5748-4890-94f2-4f31608a3aa0" providerId="AD" clId="Web-{78038B02-EA91-4CD0-9DC2-72AFB28D08C5}" dt="2021-05-16T10:53:07.234" v="39"/>
          <ac:picMkLst>
            <pc:docMk/>
            <pc:sldMk cId="4075025678" sldId="10639"/>
            <ac:picMk id="5" creationId="{BC6246FC-0398-494C-95A0-0947F3C67592}"/>
          </ac:picMkLst>
        </pc:picChg>
        <pc:picChg chg="add del mod">
          <ac:chgData name="Dolu Obatusin" userId="S::dolu.obatusin_gmail.com#ext#@devupconforg2.onmicrosoft.com::81ac526f-5748-4890-94f2-4f31608a3aa0" providerId="AD" clId="Web-{78038B02-EA91-4CD0-9DC2-72AFB28D08C5}" dt="2021-05-16T10:49:15.885" v="11"/>
          <ac:picMkLst>
            <pc:docMk/>
            <pc:sldMk cId="4075025678" sldId="10639"/>
            <ac:picMk id="6" creationId="{B359642F-F7B1-4F20-ACF9-FAFF0455EDFC}"/>
          </ac:picMkLst>
        </pc:picChg>
        <pc:picChg chg="mod modCrop">
          <ac:chgData name="Dolu Obatusin" userId="S::dolu.obatusin_gmail.com#ext#@devupconforg2.onmicrosoft.com::81ac526f-5748-4890-94f2-4f31608a3aa0" providerId="AD" clId="Web-{78038B02-EA91-4CD0-9DC2-72AFB28D08C5}" dt="2021-05-16T10:52:08.576" v="36" actId="1076"/>
          <ac:picMkLst>
            <pc:docMk/>
            <pc:sldMk cId="4075025678" sldId="10639"/>
            <ac:picMk id="7" creationId="{F71CFDD7-DCE9-4216-848B-39BAD7D02EDD}"/>
          </ac:picMkLst>
        </pc:picChg>
        <pc:picChg chg="del">
          <ac:chgData name="Dolu Obatusin" userId="S::dolu.obatusin_gmail.com#ext#@devupconforg2.onmicrosoft.com::81ac526f-5748-4890-94f2-4f31608a3aa0" providerId="AD" clId="Web-{78038B02-EA91-4CD0-9DC2-72AFB28D08C5}" dt="2021-05-16T10:50:09.776" v="21"/>
          <ac:picMkLst>
            <pc:docMk/>
            <pc:sldMk cId="4075025678" sldId="10639"/>
            <ac:picMk id="11" creationId="{C02CCD8E-27C2-4CCF-818A-A609F78B0035}"/>
          </ac:picMkLst>
        </pc:picChg>
        <pc:picChg chg="del">
          <ac:chgData name="Dolu Obatusin" userId="S::dolu.obatusin_gmail.com#ext#@devupconforg2.onmicrosoft.com::81ac526f-5748-4890-94f2-4f31608a3aa0" providerId="AD" clId="Web-{78038B02-EA91-4CD0-9DC2-72AFB28D08C5}" dt="2021-05-16T10:50:07.745" v="20"/>
          <ac:picMkLst>
            <pc:docMk/>
            <pc:sldMk cId="4075025678" sldId="10639"/>
            <ac:picMk id="13" creationId="{6201A8EF-A5CA-4925-8929-53B01FFC1769}"/>
          </ac:picMkLst>
        </pc:picChg>
        <pc:picChg chg="del">
          <ac:chgData name="Dolu Obatusin" userId="S::dolu.obatusin_gmail.com#ext#@devupconforg2.onmicrosoft.com::81ac526f-5748-4890-94f2-4f31608a3aa0" providerId="AD" clId="Web-{78038B02-EA91-4CD0-9DC2-72AFB28D08C5}" dt="2021-05-16T10:50:05.604" v="19"/>
          <ac:picMkLst>
            <pc:docMk/>
            <pc:sldMk cId="4075025678" sldId="10639"/>
            <ac:picMk id="16" creationId="{58D7C0D0-D20F-47DA-AC0C-890A1892D6DA}"/>
          </ac:picMkLst>
        </pc:picChg>
        <pc:picChg chg="mod modCrop">
          <ac:chgData name="Dolu Obatusin" userId="S::dolu.obatusin_gmail.com#ext#@devupconforg2.onmicrosoft.com::81ac526f-5748-4890-94f2-4f31608a3aa0" providerId="AD" clId="Web-{78038B02-EA91-4CD0-9DC2-72AFB28D08C5}" dt="2021-05-16T10:49:58.057" v="18"/>
          <ac:picMkLst>
            <pc:docMk/>
            <pc:sldMk cId="4075025678" sldId="10639"/>
            <ac:picMk id="17" creationId="{B1D2951E-413F-4145-B31C-93E7193B7AF6}"/>
          </ac:picMkLst>
        </pc:picChg>
        <pc:picChg chg="del mod">
          <ac:chgData name="Dolu Obatusin" userId="S::dolu.obatusin_gmail.com#ext#@devupconforg2.onmicrosoft.com::81ac526f-5748-4890-94f2-4f31608a3aa0" providerId="AD" clId="Web-{78038B02-EA91-4CD0-9DC2-72AFB28D08C5}" dt="2021-05-16T10:46:18.334" v="6"/>
          <ac:picMkLst>
            <pc:docMk/>
            <pc:sldMk cId="4075025678" sldId="10639"/>
            <ac:picMk id="19" creationId="{12D0D5C0-1539-41D4-8437-D6ED1A6CE605}"/>
          </ac:picMkLst>
        </pc:picChg>
        <pc:picChg chg="add del mod">
          <ac:chgData name="Dolu Obatusin" userId="S::dolu.obatusin_gmail.com#ext#@devupconforg2.onmicrosoft.com::81ac526f-5748-4890-94f2-4f31608a3aa0" providerId="AD" clId="Web-{78038B02-EA91-4CD0-9DC2-72AFB28D08C5}" dt="2021-05-16T10:47:26.445" v="9"/>
          <ac:picMkLst>
            <pc:docMk/>
            <pc:sldMk cId="4075025678" sldId="10639"/>
            <ac:picMk id="20" creationId="{EDA8B52E-4DA9-4F07-A332-F0E2428B05E9}"/>
          </ac:picMkLst>
        </pc:picChg>
        <pc:picChg chg="add mod modCrop">
          <ac:chgData name="Dolu Obatusin" userId="S::dolu.obatusin_gmail.com#ext#@devupconforg2.onmicrosoft.com::81ac526f-5748-4890-94f2-4f31608a3aa0" providerId="AD" clId="Web-{78038B02-EA91-4CD0-9DC2-72AFB28D08C5}" dt="2021-05-16T10:52:13.467" v="37" actId="1076"/>
          <ac:picMkLst>
            <pc:docMk/>
            <pc:sldMk cId="4075025678" sldId="10639"/>
            <ac:picMk id="24" creationId="{2B8F1258-DEDD-422C-B46E-B7C567B47C6E}"/>
          </ac:picMkLst>
        </pc:picChg>
        <pc:picChg chg="del">
          <ac:chgData name="Dolu Obatusin" userId="S::dolu.obatusin_gmail.com#ext#@devupconforg2.onmicrosoft.com::81ac526f-5748-4890-94f2-4f31608a3aa0" providerId="AD" clId="Web-{78038B02-EA91-4CD0-9DC2-72AFB28D08C5}" dt="2021-05-16T10:49:34.760" v="15"/>
          <ac:picMkLst>
            <pc:docMk/>
            <pc:sldMk cId="4075025678" sldId="10639"/>
            <ac:picMk id="25" creationId="{B422DDE4-E26F-4773-9CE9-0C0EE5AB8D73}"/>
          </ac:picMkLst>
        </pc:picChg>
        <pc:picChg chg="del">
          <ac:chgData name="Dolu Obatusin" userId="S::dolu.obatusin_gmail.com#ext#@devupconforg2.onmicrosoft.com::81ac526f-5748-4890-94f2-4f31608a3aa0" providerId="AD" clId="Web-{78038B02-EA91-4CD0-9DC2-72AFB28D08C5}" dt="2021-05-16T10:50:18.198" v="23"/>
          <ac:picMkLst>
            <pc:docMk/>
            <pc:sldMk cId="4075025678" sldId="10639"/>
            <ac:picMk id="26" creationId="{70980C4A-BEF7-4082-9B63-820A6184354F}"/>
          </ac:picMkLst>
        </pc:picChg>
        <pc:picChg chg="del">
          <ac:chgData name="Dolu Obatusin" userId="S::dolu.obatusin_gmail.com#ext#@devupconforg2.onmicrosoft.com::81ac526f-5748-4890-94f2-4f31608a3aa0" providerId="AD" clId="Web-{78038B02-EA91-4CD0-9DC2-72AFB28D08C5}" dt="2021-05-16T10:50:25.808" v="24"/>
          <ac:picMkLst>
            <pc:docMk/>
            <pc:sldMk cId="4075025678" sldId="10639"/>
            <ac:picMk id="27" creationId="{196F9618-1B13-4A04-9A41-20543A619A45}"/>
          </ac:picMkLst>
        </pc:picChg>
      </pc:sldChg>
    </pc:docChg>
  </pc:docChgLst>
  <pc:docChgLst>
    <pc:chgData name="Dolu Obatusin" userId="S::dolu.obatusin_gmail.com#ext#@devupconforg2.onmicrosoft.com::81ac526f-5748-4890-94f2-4f31608a3aa0" providerId="AD" clId="Web-{F20D8233-A774-4A81-A890-97BCFD35525B}"/>
    <pc:docChg chg="modSld">
      <pc:chgData name="Dolu Obatusin" userId="S::dolu.obatusin_gmail.com#ext#@devupconforg2.onmicrosoft.com::81ac526f-5748-4890-94f2-4f31608a3aa0" providerId="AD" clId="Web-{F20D8233-A774-4A81-A890-97BCFD35525B}" dt="2021-05-15T22:32:34.358" v="7" actId="1076"/>
      <pc:docMkLst>
        <pc:docMk/>
      </pc:docMkLst>
      <pc:sldChg chg="addSp delSp modSp">
        <pc:chgData name="Dolu Obatusin" userId="S::dolu.obatusin_gmail.com#ext#@devupconforg2.onmicrosoft.com::81ac526f-5748-4890-94f2-4f31608a3aa0" providerId="AD" clId="Web-{F20D8233-A774-4A81-A890-97BCFD35525B}" dt="2021-05-15T22:32:34.358" v="7" actId="1076"/>
        <pc:sldMkLst>
          <pc:docMk/>
          <pc:sldMk cId="97542603" sldId="339"/>
        </pc:sldMkLst>
        <pc:spChg chg="mod">
          <ac:chgData name="Dolu Obatusin" userId="S::dolu.obatusin_gmail.com#ext#@devupconforg2.onmicrosoft.com::81ac526f-5748-4890-94f2-4f31608a3aa0" providerId="AD" clId="Web-{F20D8233-A774-4A81-A890-97BCFD35525B}" dt="2021-05-15T22:32:29.014" v="5" actId="20577"/>
          <ac:spMkLst>
            <pc:docMk/>
            <pc:sldMk cId="97542603" sldId="339"/>
            <ac:spMk id="38" creationId="{7A5AB2B2-7A3A-5D4D-B0A3-733EB45D9E38}"/>
          </ac:spMkLst>
        </pc:spChg>
        <pc:spChg chg="mod">
          <ac:chgData name="Dolu Obatusin" userId="S::dolu.obatusin_gmail.com#ext#@devupconforg2.onmicrosoft.com::81ac526f-5748-4890-94f2-4f31608a3aa0" providerId="AD" clId="Web-{F20D8233-A774-4A81-A890-97BCFD35525B}" dt="2021-05-15T22:32:17.686" v="2" actId="14100"/>
          <ac:spMkLst>
            <pc:docMk/>
            <pc:sldMk cId="97542603" sldId="339"/>
            <ac:spMk id="40" creationId="{B00E7700-6A7B-914E-A91D-1E652984635F}"/>
          </ac:spMkLst>
        </pc:spChg>
        <pc:picChg chg="del mod">
          <ac:chgData name="Dolu Obatusin" userId="S::dolu.obatusin_gmail.com#ext#@devupconforg2.onmicrosoft.com::81ac526f-5748-4890-94f2-4f31608a3aa0" providerId="AD" clId="Web-{F20D8233-A774-4A81-A890-97BCFD35525B}" dt="2021-05-15T22:32:26.655" v="4"/>
          <ac:picMkLst>
            <pc:docMk/>
            <pc:sldMk cId="97542603" sldId="339"/>
            <ac:picMk id="4" creationId="{CDFA0BB2-D0F1-45CC-AC44-10C9E90B0527}"/>
          </ac:picMkLst>
        </pc:picChg>
        <pc:picChg chg="add mod">
          <ac:chgData name="Dolu Obatusin" userId="S::dolu.obatusin_gmail.com#ext#@devupconforg2.onmicrosoft.com::81ac526f-5748-4890-94f2-4f31608a3aa0" providerId="AD" clId="Web-{F20D8233-A774-4A81-A890-97BCFD35525B}" dt="2021-05-15T22:32:34.358" v="7" actId="1076"/>
          <ac:picMkLst>
            <pc:docMk/>
            <pc:sldMk cId="97542603" sldId="339"/>
            <ac:picMk id="5" creationId="{8512EDF8-1CAB-4D12-A222-BCCCECBE5FA2}"/>
          </ac:picMkLst>
        </pc:picChg>
      </pc:sldChg>
    </pc:docChg>
  </pc:docChgLst>
  <pc:docChgLst>
    <pc:chgData name="Dolu Obatusin" userId="S::dolu.obatusin_gmail.com#ext#@devupconforg2.onmicrosoft.com::81ac526f-5748-4890-94f2-4f31608a3aa0" providerId="AD" clId="Web-{2C25D0E2-255A-4F0D-80EC-29FA98ED1F33}"/>
    <pc:docChg chg="modSld">
      <pc:chgData name="Dolu Obatusin" userId="S::dolu.obatusin_gmail.com#ext#@devupconforg2.onmicrosoft.com::81ac526f-5748-4890-94f2-4f31608a3aa0" providerId="AD" clId="Web-{2C25D0E2-255A-4F0D-80EC-29FA98ED1F33}" dt="2021-05-15T23:30:36.986" v="9" actId="1076"/>
      <pc:docMkLst>
        <pc:docMk/>
      </pc:docMkLst>
      <pc:sldChg chg="addSp delSp modSp">
        <pc:chgData name="Dolu Obatusin" userId="S::dolu.obatusin_gmail.com#ext#@devupconforg2.onmicrosoft.com::81ac526f-5748-4890-94f2-4f31608a3aa0" providerId="AD" clId="Web-{2C25D0E2-255A-4F0D-80EC-29FA98ED1F33}" dt="2021-05-15T23:30:36.986" v="9" actId="1076"/>
        <pc:sldMkLst>
          <pc:docMk/>
          <pc:sldMk cId="4075025678" sldId="10639"/>
        </pc:sldMkLst>
        <pc:picChg chg="add mod">
          <ac:chgData name="Dolu Obatusin" userId="S::dolu.obatusin_gmail.com#ext#@devupconforg2.onmicrosoft.com::81ac526f-5748-4890-94f2-4f31608a3aa0" providerId="AD" clId="Web-{2C25D0E2-255A-4F0D-80EC-29FA98ED1F33}" dt="2021-05-15T23:30:31.455" v="7" actId="14100"/>
          <ac:picMkLst>
            <pc:docMk/>
            <pc:sldMk cId="4075025678" sldId="10639"/>
            <ac:picMk id="6" creationId="{F08B73D7-B3E5-4BF2-B98B-EC41081BA581}"/>
          </ac:picMkLst>
        </pc:picChg>
        <pc:picChg chg="del">
          <ac:chgData name="Dolu Obatusin" userId="S::dolu.obatusin_gmail.com#ext#@devupconforg2.onmicrosoft.com::81ac526f-5748-4890-94f2-4f31608a3aa0" providerId="AD" clId="Web-{2C25D0E2-255A-4F0D-80EC-29FA98ED1F33}" dt="2021-05-15T23:29:09.202" v="0"/>
          <ac:picMkLst>
            <pc:docMk/>
            <pc:sldMk cId="4075025678" sldId="10639"/>
            <ac:picMk id="23" creationId="{36454037-EB55-4B9C-B0DC-9B62DA24E84C}"/>
          </ac:picMkLst>
        </pc:picChg>
        <pc:picChg chg="mod">
          <ac:chgData name="Dolu Obatusin" userId="S::dolu.obatusin_gmail.com#ext#@devupconforg2.onmicrosoft.com::81ac526f-5748-4890-94f2-4f31608a3aa0" providerId="AD" clId="Web-{2C25D0E2-255A-4F0D-80EC-29FA98ED1F33}" dt="2021-05-15T23:29:13.453" v="1" actId="1076"/>
          <ac:picMkLst>
            <pc:docMk/>
            <pc:sldMk cId="4075025678" sldId="10639"/>
            <ac:picMk id="27" creationId="{196F9618-1B13-4A04-9A41-20543A619A45}"/>
          </ac:picMkLst>
        </pc:picChg>
        <pc:cxnChg chg="del">
          <ac:chgData name="Dolu Obatusin" userId="S::dolu.obatusin_gmail.com#ext#@devupconforg2.onmicrosoft.com::81ac526f-5748-4890-94f2-4f31608a3aa0" providerId="AD" clId="Web-{2C25D0E2-255A-4F0D-80EC-29FA98ED1F33}" dt="2021-05-15T23:29:18.828" v="2"/>
          <ac:cxnSpMkLst>
            <pc:docMk/>
            <pc:sldMk cId="4075025678" sldId="10639"/>
            <ac:cxnSpMk id="18" creationId="{F9698648-AFE6-4761-B9BF-3A70768193B9}"/>
          </ac:cxnSpMkLst>
        </pc:cxnChg>
        <pc:cxnChg chg="add mod">
          <ac:chgData name="Dolu Obatusin" userId="S::dolu.obatusin_gmail.com#ext#@devupconforg2.onmicrosoft.com::81ac526f-5748-4890-94f2-4f31608a3aa0" providerId="AD" clId="Web-{2C25D0E2-255A-4F0D-80EC-29FA98ED1F33}" dt="2021-05-15T23:30:36.986" v="9" actId="1076"/>
          <ac:cxnSpMkLst>
            <pc:docMk/>
            <pc:sldMk cId="4075025678" sldId="10639"/>
            <ac:cxnSpMk id="39" creationId="{2EC6E9D9-A228-4426-8494-7112D1C55F6C}"/>
          </ac:cxnSpMkLst>
        </pc:cxnChg>
      </pc:sldChg>
    </pc:docChg>
  </pc:docChgLst>
  <pc:docChgLst>
    <pc:chgData name="Dolu Obatusin" userId="S::dolu.obatusin_gmail.com#ext#@devupconforg2.onmicrosoft.com::81ac526f-5748-4890-94f2-4f31608a3aa0" providerId="AD" clId="Web-{BEF450A7-192A-48D9-AF92-FCE9DB4E779C}"/>
    <pc:docChg chg="modSld">
      <pc:chgData name="Dolu Obatusin" userId="S::dolu.obatusin_gmail.com#ext#@devupconforg2.onmicrosoft.com::81ac526f-5748-4890-94f2-4f31608a3aa0" providerId="AD" clId="Web-{BEF450A7-192A-48D9-AF92-FCE9DB4E779C}" dt="2021-05-15T23:23:19.814" v="115" actId="1076"/>
      <pc:docMkLst>
        <pc:docMk/>
      </pc:docMkLst>
      <pc:sldChg chg="addSp delSp modSp">
        <pc:chgData name="Dolu Obatusin" userId="S::dolu.obatusin_gmail.com#ext#@devupconforg2.onmicrosoft.com::81ac526f-5748-4890-94f2-4f31608a3aa0" providerId="AD" clId="Web-{BEF450A7-192A-48D9-AF92-FCE9DB4E779C}" dt="2021-05-15T23:23:19.814" v="115" actId="1076"/>
        <pc:sldMkLst>
          <pc:docMk/>
          <pc:sldMk cId="4075025678" sldId="10639"/>
        </pc:sldMkLst>
        <pc:spChg chg="add mod">
          <ac:chgData name="Dolu Obatusin" userId="S::dolu.obatusin_gmail.com#ext#@devupconforg2.onmicrosoft.com::81ac526f-5748-4890-94f2-4f31608a3aa0" providerId="AD" clId="Web-{BEF450A7-192A-48D9-AF92-FCE9DB4E779C}" dt="2021-05-15T23:23:00.062" v="104" actId="1076"/>
          <ac:spMkLst>
            <pc:docMk/>
            <pc:sldMk cId="4075025678" sldId="10639"/>
            <ac:spMk id="31" creationId="{E685344C-08F9-40B4-AC05-32C02B3287C6}"/>
          </ac:spMkLst>
        </pc:spChg>
        <pc:spChg chg="mod">
          <ac:chgData name="Dolu Obatusin" userId="S::dolu.obatusin_gmail.com#ext#@devupconforg2.onmicrosoft.com::81ac526f-5748-4890-94f2-4f31608a3aa0" providerId="AD" clId="Web-{BEF450A7-192A-48D9-AF92-FCE9DB4E779C}" dt="2021-05-15T23:23:19.781" v="112" actId="1076"/>
          <ac:spMkLst>
            <pc:docMk/>
            <pc:sldMk cId="4075025678" sldId="10639"/>
            <ac:spMk id="33" creationId="{421F858D-7EEC-491D-A3DD-25E39BDEF292}"/>
          </ac:spMkLst>
        </pc:spChg>
        <pc:spChg chg="mod">
          <ac:chgData name="Dolu Obatusin" userId="S::dolu.obatusin_gmail.com#ext#@devupconforg2.onmicrosoft.com::81ac526f-5748-4890-94f2-4f31608a3aa0" providerId="AD" clId="Web-{BEF450A7-192A-48D9-AF92-FCE9DB4E779C}" dt="2021-05-15T23:23:10.812" v="108" actId="1076"/>
          <ac:spMkLst>
            <pc:docMk/>
            <pc:sldMk cId="4075025678" sldId="10639"/>
            <ac:spMk id="34" creationId="{AA65F936-79C5-46BE-B20A-DAD512947A1D}"/>
          </ac:spMkLst>
        </pc:spChg>
        <pc:spChg chg="mod">
          <ac:chgData name="Dolu Obatusin" userId="S::dolu.obatusin_gmail.com#ext#@devupconforg2.onmicrosoft.com::81ac526f-5748-4890-94f2-4f31608a3aa0" providerId="AD" clId="Web-{BEF450A7-192A-48D9-AF92-FCE9DB4E779C}" dt="2021-05-15T23:22:49.968" v="99" actId="1076"/>
          <ac:spMkLst>
            <pc:docMk/>
            <pc:sldMk cId="4075025678" sldId="10639"/>
            <ac:spMk id="35" creationId="{5CE44BD0-4802-4CC8-9A29-9419659CE840}"/>
          </ac:spMkLst>
        </pc:spChg>
        <pc:grpChg chg="mod">
          <ac:chgData name="Dolu Obatusin" userId="S::dolu.obatusin_gmail.com#ext#@devupconforg2.onmicrosoft.com::81ac526f-5748-4890-94f2-4f31608a3aa0" providerId="AD" clId="Web-{BEF450A7-192A-48D9-AF92-FCE9DB4E779C}" dt="2021-05-15T23:22:50.030" v="103" actId="1076"/>
          <ac:grpSpMkLst>
            <pc:docMk/>
            <pc:sldMk cId="4075025678" sldId="10639"/>
            <ac:grpSpMk id="15" creationId="{F6345648-81B7-4BC5-992B-8E80AF04BF1C}"/>
          </ac:grpSpMkLst>
        </pc:grpChg>
        <pc:picChg chg="mod">
          <ac:chgData name="Dolu Obatusin" userId="S::dolu.obatusin_gmail.com#ext#@devupconforg2.onmicrosoft.com::81ac526f-5748-4890-94f2-4f31608a3aa0" providerId="AD" clId="Web-{BEF450A7-192A-48D9-AF92-FCE9DB4E779C}" dt="2021-05-15T23:23:10.859" v="109" actId="1076"/>
          <ac:picMkLst>
            <pc:docMk/>
            <pc:sldMk cId="4075025678" sldId="10639"/>
            <ac:picMk id="5" creationId="{C664043C-794C-4AFF-BFAD-6A9131B957E0}"/>
          </ac:picMkLst>
        </pc:picChg>
        <pc:picChg chg="del mod">
          <ac:chgData name="Dolu Obatusin" userId="S::dolu.obatusin_gmail.com#ext#@devupconforg2.onmicrosoft.com::81ac526f-5748-4890-94f2-4f31608a3aa0" providerId="AD" clId="Web-{BEF450A7-192A-48D9-AF92-FCE9DB4E779C}" dt="2021-05-15T23:21:39.622" v="84"/>
          <ac:picMkLst>
            <pc:docMk/>
            <pc:sldMk cId="4075025678" sldId="10639"/>
            <ac:picMk id="6" creationId="{E39321E5-4B5A-47D7-8E94-1362F3DC17E7}"/>
          </ac:picMkLst>
        </pc:picChg>
        <pc:picChg chg="mod">
          <ac:chgData name="Dolu Obatusin" userId="S::dolu.obatusin_gmail.com#ext#@devupconforg2.onmicrosoft.com::81ac526f-5748-4890-94f2-4f31608a3aa0" providerId="AD" clId="Web-{BEF450A7-192A-48D9-AF92-FCE9DB4E779C}" dt="2021-05-15T23:23:19.814" v="115" actId="1076"/>
          <ac:picMkLst>
            <pc:docMk/>
            <pc:sldMk cId="4075025678" sldId="10639"/>
            <ac:picMk id="11" creationId="{A224984E-5884-4647-85C7-99493C4F81E6}"/>
          </ac:picMkLst>
        </pc:picChg>
        <pc:picChg chg="add del mod">
          <ac:chgData name="Dolu Obatusin" userId="S::dolu.obatusin_gmail.com#ext#@devupconforg2.onmicrosoft.com::81ac526f-5748-4890-94f2-4f31608a3aa0" providerId="AD" clId="Web-{BEF450A7-192A-48D9-AF92-FCE9DB4E779C}" dt="2021-05-15T23:18:25.507" v="26"/>
          <ac:picMkLst>
            <pc:docMk/>
            <pc:sldMk cId="4075025678" sldId="10639"/>
            <ac:picMk id="12" creationId="{27E3053C-7CE3-497D-9918-FAF78F97B0A1}"/>
          </ac:picMkLst>
        </pc:picChg>
        <pc:picChg chg="mod">
          <ac:chgData name="Dolu Obatusin" userId="S::dolu.obatusin_gmail.com#ext#@devupconforg2.onmicrosoft.com::81ac526f-5748-4890-94f2-4f31608a3aa0" providerId="AD" clId="Web-{BEF450A7-192A-48D9-AF92-FCE9DB4E779C}" dt="2021-05-15T23:19:32.024" v="43" actId="1076"/>
          <ac:picMkLst>
            <pc:docMk/>
            <pc:sldMk cId="4075025678" sldId="10639"/>
            <ac:picMk id="14" creationId="{5B6C2130-414F-4C97-A711-262402AD1D4B}"/>
          </ac:picMkLst>
        </pc:picChg>
        <pc:picChg chg="add del mod">
          <ac:chgData name="Dolu Obatusin" userId="S::dolu.obatusin_gmail.com#ext#@devupconforg2.onmicrosoft.com::81ac526f-5748-4890-94f2-4f31608a3aa0" providerId="AD" clId="Web-{BEF450A7-192A-48D9-AF92-FCE9DB4E779C}" dt="2021-05-15T23:18:17.585" v="24"/>
          <ac:picMkLst>
            <pc:docMk/>
            <pc:sldMk cId="4075025678" sldId="10639"/>
            <ac:picMk id="16" creationId="{A3A68C35-E933-4B90-988F-D3EEE5603286}"/>
          </ac:picMkLst>
        </pc:picChg>
        <pc:picChg chg="add del mod">
          <ac:chgData name="Dolu Obatusin" userId="S::dolu.obatusin_gmail.com#ext#@devupconforg2.onmicrosoft.com::81ac526f-5748-4890-94f2-4f31608a3aa0" providerId="AD" clId="Web-{BEF450A7-192A-48D9-AF92-FCE9DB4E779C}" dt="2021-05-15T23:18:14.147" v="22"/>
          <ac:picMkLst>
            <pc:docMk/>
            <pc:sldMk cId="4075025678" sldId="10639"/>
            <ac:picMk id="21" creationId="{CCFC985D-D364-4D83-9CC0-8B941202970C}"/>
          </ac:picMkLst>
        </pc:picChg>
        <pc:picChg chg="add del mod">
          <ac:chgData name="Dolu Obatusin" userId="S::dolu.obatusin_gmail.com#ext#@devupconforg2.onmicrosoft.com::81ac526f-5748-4890-94f2-4f31608a3aa0" providerId="AD" clId="Web-{BEF450A7-192A-48D9-AF92-FCE9DB4E779C}" dt="2021-05-15T23:20:15.229" v="57"/>
          <ac:picMkLst>
            <pc:docMk/>
            <pc:sldMk cId="4075025678" sldId="10639"/>
            <ac:picMk id="22" creationId="{925DB6AD-891C-4858-8311-4AF2FF59173D}"/>
          </ac:picMkLst>
        </pc:picChg>
        <pc:picChg chg="add mod">
          <ac:chgData name="Dolu Obatusin" userId="S::dolu.obatusin_gmail.com#ext#@devupconforg2.onmicrosoft.com::81ac526f-5748-4890-94f2-4f31608a3aa0" providerId="AD" clId="Web-{BEF450A7-192A-48D9-AF92-FCE9DB4E779C}" dt="2021-05-15T23:21:47.669" v="87" actId="1076"/>
          <ac:picMkLst>
            <pc:docMk/>
            <pc:sldMk cId="4075025678" sldId="10639"/>
            <ac:picMk id="23" creationId="{36454037-EB55-4B9C-B0DC-9B62DA24E84C}"/>
          </ac:picMkLst>
        </pc:picChg>
        <pc:picChg chg="add del mod">
          <ac:chgData name="Dolu Obatusin" userId="S::dolu.obatusin_gmail.com#ext#@devupconforg2.onmicrosoft.com::81ac526f-5748-4890-94f2-4f31608a3aa0" providerId="AD" clId="Web-{BEF450A7-192A-48D9-AF92-FCE9DB4E779C}" dt="2021-05-15T23:20:10.666" v="55"/>
          <ac:picMkLst>
            <pc:docMk/>
            <pc:sldMk cId="4075025678" sldId="10639"/>
            <ac:picMk id="24" creationId="{0D1A1835-0991-4AF7-A481-314F582956CE}"/>
          </ac:picMkLst>
        </pc:picChg>
        <pc:picChg chg="add mod">
          <ac:chgData name="Dolu Obatusin" userId="S::dolu.obatusin_gmail.com#ext#@devupconforg2.onmicrosoft.com::81ac526f-5748-4890-94f2-4f31608a3aa0" providerId="AD" clId="Web-{BEF450A7-192A-48D9-AF92-FCE9DB4E779C}" dt="2021-05-15T23:21:15.074" v="77" actId="1076"/>
          <ac:picMkLst>
            <pc:docMk/>
            <pc:sldMk cId="4075025678" sldId="10639"/>
            <ac:picMk id="25" creationId="{B422DDE4-E26F-4773-9CE9-0C0EE5AB8D73}"/>
          </ac:picMkLst>
        </pc:picChg>
        <pc:picChg chg="add mod">
          <ac:chgData name="Dolu Obatusin" userId="S::dolu.obatusin_gmail.com#ext#@devupconforg2.onmicrosoft.com::81ac526f-5748-4890-94f2-4f31608a3aa0" providerId="AD" clId="Web-{BEF450A7-192A-48D9-AF92-FCE9DB4E779C}" dt="2021-05-15T23:23:00.093" v="106" actId="1076"/>
          <ac:picMkLst>
            <pc:docMk/>
            <pc:sldMk cId="4075025678" sldId="10639"/>
            <ac:picMk id="26" creationId="{70980C4A-BEF7-4082-9B63-820A6184354F}"/>
          </ac:picMkLst>
        </pc:picChg>
        <pc:picChg chg="add mod">
          <ac:chgData name="Dolu Obatusin" userId="S::dolu.obatusin_gmail.com#ext#@devupconforg2.onmicrosoft.com::81ac526f-5748-4890-94f2-4f31608a3aa0" providerId="AD" clId="Web-{BEF450A7-192A-48D9-AF92-FCE9DB4E779C}" dt="2021-05-15T23:22:49.984" v="102" actId="1076"/>
          <ac:picMkLst>
            <pc:docMk/>
            <pc:sldMk cId="4075025678" sldId="10639"/>
            <ac:picMk id="27" creationId="{196F9618-1B13-4A04-9A41-20543A619A45}"/>
          </ac:picMkLst>
        </pc:picChg>
        <pc:cxnChg chg="mod">
          <ac:chgData name="Dolu Obatusin" userId="S::dolu.obatusin_gmail.com#ext#@devupconforg2.onmicrosoft.com::81ac526f-5748-4890-94f2-4f31608a3aa0" providerId="AD" clId="Web-{BEF450A7-192A-48D9-AF92-FCE9DB4E779C}" dt="2021-05-15T23:20:54.308" v="71" actId="1076"/>
          <ac:cxnSpMkLst>
            <pc:docMk/>
            <pc:sldMk cId="4075025678" sldId="10639"/>
            <ac:cxnSpMk id="7" creationId="{4CFF72E2-EB8D-46F4-81A6-A4C17ED3DF44}"/>
          </ac:cxnSpMkLst>
        </pc:cxnChg>
        <pc:cxnChg chg="mod">
          <ac:chgData name="Dolu Obatusin" userId="S::dolu.obatusin_gmail.com#ext#@devupconforg2.onmicrosoft.com::81ac526f-5748-4890-94f2-4f31608a3aa0" providerId="AD" clId="Web-{BEF450A7-192A-48D9-AF92-FCE9DB4E779C}" dt="2021-05-15T23:20:54.293" v="68" actId="1076"/>
          <ac:cxnSpMkLst>
            <pc:docMk/>
            <pc:sldMk cId="4075025678" sldId="10639"/>
            <ac:cxnSpMk id="8" creationId="{51ED6D40-4126-4B8D-9AAA-5AB9E7A6EDBC}"/>
          </ac:cxnSpMkLst>
        </pc:cxnChg>
        <pc:cxnChg chg="mod">
          <ac:chgData name="Dolu Obatusin" userId="S::dolu.obatusin_gmail.com#ext#@devupconforg2.onmicrosoft.com::81ac526f-5748-4890-94f2-4f31608a3aa0" providerId="AD" clId="Web-{BEF450A7-192A-48D9-AF92-FCE9DB4E779C}" dt="2021-05-15T23:23:19.781" v="113" actId="1076"/>
          <ac:cxnSpMkLst>
            <pc:docMk/>
            <pc:sldMk cId="4075025678" sldId="10639"/>
            <ac:cxnSpMk id="13" creationId="{8F37C509-8ACF-4915-962F-1C8AB97FF637}"/>
          </ac:cxnSpMkLst>
        </pc:cxnChg>
        <pc:cxnChg chg="mod">
          <ac:chgData name="Dolu Obatusin" userId="S::dolu.obatusin_gmail.com#ext#@devupconforg2.onmicrosoft.com::81ac526f-5748-4890-94f2-4f31608a3aa0" providerId="AD" clId="Web-{BEF450A7-192A-48D9-AF92-FCE9DB4E779C}" dt="2021-05-15T23:23:00.093" v="107" actId="1076"/>
          <ac:cxnSpMkLst>
            <pc:docMk/>
            <pc:sldMk cId="4075025678" sldId="10639"/>
            <ac:cxnSpMk id="17" creationId="{E10B07EF-73BE-4117-B714-19068CAF7885}"/>
          </ac:cxnSpMkLst>
        </pc:cxnChg>
        <pc:cxnChg chg="mod">
          <ac:chgData name="Dolu Obatusin" userId="S::dolu.obatusin_gmail.com#ext#@devupconforg2.onmicrosoft.com::81ac526f-5748-4890-94f2-4f31608a3aa0" providerId="AD" clId="Web-{BEF450A7-192A-48D9-AF92-FCE9DB4E779C}" dt="2021-05-15T23:22:49.968" v="100" actId="1076"/>
          <ac:cxnSpMkLst>
            <pc:docMk/>
            <pc:sldMk cId="4075025678" sldId="10639"/>
            <ac:cxnSpMk id="18" creationId="{F9698648-AFE6-4761-B9BF-3A70768193B9}"/>
          </ac:cxnSpMkLst>
        </pc:cxnChg>
        <pc:cxnChg chg="mod">
          <ac:chgData name="Dolu Obatusin" userId="S::dolu.obatusin_gmail.com#ext#@devupconforg2.onmicrosoft.com::81ac526f-5748-4890-94f2-4f31608a3aa0" providerId="AD" clId="Web-{BEF450A7-192A-48D9-AF92-FCE9DB4E779C}" dt="2021-05-15T23:23:10.859" v="110" actId="1076"/>
          <ac:cxnSpMkLst>
            <pc:docMk/>
            <pc:sldMk cId="4075025678" sldId="10639"/>
            <ac:cxnSpMk id="19" creationId="{B20600B5-05CA-4AE4-BE15-A2D2FC41789A}"/>
          </ac:cxnSpMkLst>
        </pc:cxnChg>
        <pc:cxnChg chg="mod">
          <ac:chgData name="Dolu Obatusin" userId="S::dolu.obatusin_gmail.com#ext#@devupconforg2.onmicrosoft.com::81ac526f-5748-4890-94f2-4f31608a3aa0" providerId="AD" clId="Web-{BEF450A7-192A-48D9-AF92-FCE9DB4E779C}" dt="2021-05-15T23:23:19.781" v="114" actId="1076"/>
          <ac:cxnSpMkLst>
            <pc:docMk/>
            <pc:sldMk cId="4075025678" sldId="10639"/>
            <ac:cxnSpMk id="20" creationId="{7C910548-A1A2-4980-BFE9-C126CE389B41}"/>
          </ac:cxnSpMkLst>
        </pc:cxnChg>
        <pc:cxnChg chg="add mod">
          <ac:chgData name="Dolu Obatusin" userId="S::dolu.obatusin_gmail.com#ext#@devupconforg2.onmicrosoft.com::81ac526f-5748-4890-94f2-4f31608a3aa0" providerId="AD" clId="Web-{BEF450A7-192A-48D9-AF92-FCE9DB4E779C}" dt="2021-05-15T23:20:54.293" v="70" actId="1076"/>
          <ac:cxnSpMkLst>
            <pc:docMk/>
            <pc:sldMk cId="4075025678" sldId="10639"/>
            <ac:cxnSpMk id="32" creationId="{8700523F-472B-4227-A232-60F9CB63CE31}"/>
          </ac:cxnSpMkLst>
        </pc:cxnChg>
        <pc:cxnChg chg="add mod">
          <ac:chgData name="Dolu Obatusin" userId="S::dolu.obatusin_gmail.com#ext#@devupconforg2.onmicrosoft.com::81ac526f-5748-4890-94f2-4f31608a3aa0" providerId="AD" clId="Web-{BEF450A7-192A-48D9-AF92-FCE9DB4E779C}" dt="2021-05-15T23:23:10.859" v="111" actId="1076"/>
          <ac:cxnSpMkLst>
            <pc:docMk/>
            <pc:sldMk cId="4075025678" sldId="10639"/>
            <ac:cxnSpMk id="36" creationId="{D90F958B-9967-4388-BB79-13D501638843}"/>
          </ac:cxnSpMkLst>
        </pc:cxnChg>
        <pc:cxnChg chg="add mod">
          <ac:chgData name="Dolu Obatusin" userId="S::dolu.obatusin_gmail.com#ext#@devupconforg2.onmicrosoft.com::81ac526f-5748-4890-94f2-4f31608a3aa0" providerId="AD" clId="Web-{BEF450A7-192A-48D9-AF92-FCE9DB4E779C}" dt="2021-05-15T23:23:00.062" v="105" actId="1076"/>
          <ac:cxnSpMkLst>
            <pc:docMk/>
            <pc:sldMk cId="4075025678" sldId="10639"/>
            <ac:cxnSpMk id="37" creationId="{D3DDB6FA-6D61-4185-9234-A161254E7255}"/>
          </ac:cxnSpMkLst>
        </pc:cxnChg>
        <pc:cxnChg chg="add mod">
          <ac:chgData name="Dolu Obatusin" userId="S::dolu.obatusin_gmail.com#ext#@devupconforg2.onmicrosoft.com::81ac526f-5748-4890-94f2-4f31608a3aa0" providerId="AD" clId="Web-{BEF450A7-192A-48D9-AF92-FCE9DB4E779C}" dt="2021-05-15T23:22:49.984" v="101" actId="1076"/>
          <ac:cxnSpMkLst>
            <pc:docMk/>
            <pc:sldMk cId="4075025678" sldId="10639"/>
            <ac:cxnSpMk id="38" creationId="{E32F0511-E50C-4B04-95E8-6398FD16C4E0}"/>
          </ac:cxnSpMkLst>
        </pc:cxnChg>
      </pc:sldChg>
    </pc:docChg>
  </pc:docChgLst>
  <pc:docChgLst>
    <pc:chgData name="trpeavey" userId="S::trpeavey_uw.edu#ext#@devupconforg2.onmicrosoft.com::3532ffc7-06bb-4a5f-867b-a013875dd0b1" providerId="AD" clId="Web-{56F92A3C-301C-46A6-8078-21760385A163}"/>
    <pc:docChg chg="modSld">
      <pc:chgData name="trpeavey" userId="S::trpeavey_uw.edu#ext#@devupconforg2.onmicrosoft.com::3532ffc7-06bb-4a5f-867b-a013875dd0b1" providerId="AD" clId="Web-{56F92A3C-301C-46A6-8078-21760385A163}" dt="2021-05-16T14:18:30.474" v="206" actId="20577"/>
      <pc:docMkLst>
        <pc:docMk/>
      </pc:docMkLst>
      <pc:sldChg chg="modSp">
        <pc:chgData name="trpeavey" userId="S::trpeavey_uw.edu#ext#@devupconforg2.onmicrosoft.com::3532ffc7-06bb-4a5f-867b-a013875dd0b1" providerId="AD" clId="Web-{56F92A3C-301C-46A6-8078-21760385A163}" dt="2021-05-16T14:18:30.474" v="206" actId="20577"/>
        <pc:sldMkLst>
          <pc:docMk/>
          <pc:sldMk cId="2648020247" sldId="10622"/>
        </pc:sldMkLst>
        <pc:spChg chg="mod">
          <ac:chgData name="trpeavey" userId="S::trpeavey_uw.edu#ext#@devupconforg2.onmicrosoft.com::3532ffc7-06bb-4a5f-867b-a013875dd0b1" providerId="AD" clId="Web-{56F92A3C-301C-46A6-8078-21760385A163}" dt="2021-05-16T14:18:30.474" v="206" actId="20577"/>
          <ac:spMkLst>
            <pc:docMk/>
            <pc:sldMk cId="2648020247" sldId="10622"/>
            <ac:spMk id="3" creationId="{D93A5744-4DC2-F242-A538-219539FE31EE}"/>
          </ac:spMkLst>
        </pc:spChg>
      </pc:sldChg>
      <pc:sldChg chg="modSp">
        <pc:chgData name="trpeavey" userId="S::trpeavey_uw.edu#ext#@devupconforg2.onmicrosoft.com::3532ffc7-06bb-4a5f-867b-a013875dd0b1" providerId="AD" clId="Web-{56F92A3C-301C-46A6-8078-21760385A163}" dt="2021-05-16T14:06:41.208" v="47" actId="20577"/>
        <pc:sldMkLst>
          <pc:docMk/>
          <pc:sldMk cId="2127211978" sldId="10626"/>
        </pc:sldMkLst>
        <pc:spChg chg="mod">
          <ac:chgData name="trpeavey" userId="S::trpeavey_uw.edu#ext#@devupconforg2.onmicrosoft.com::3532ffc7-06bb-4a5f-867b-a013875dd0b1" providerId="AD" clId="Web-{56F92A3C-301C-46A6-8078-21760385A163}" dt="2021-05-16T14:06:41.208" v="47" actId="20577"/>
          <ac:spMkLst>
            <pc:docMk/>
            <pc:sldMk cId="2127211978" sldId="10626"/>
            <ac:spMk id="14" creationId="{8160E77E-0F62-43AD-9F5E-2FE356B931DD}"/>
          </ac:spMkLst>
        </pc:spChg>
      </pc:sldChg>
      <pc:sldChg chg="modSp">
        <pc:chgData name="trpeavey" userId="S::trpeavey_uw.edu#ext#@devupconforg2.onmicrosoft.com::3532ffc7-06bb-4a5f-867b-a013875dd0b1" providerId="AD" clId="Web-{56F92A3C-301C-46A6-8078-21760385A163}" dt="2021-05-16T14:07:02.958" v="48" actId="14100"/>
        <pc:sldMkLst>
          <pc:docMk/>
          <pc:sldMk cId="2894205" sldId="10635"/>
        </pc:sldMkLst>
        <pc:picChg chg="mod">
          <ac:chgData name="trpeavey" userId="S::trpeavey_uw.edu#ext#@devupconforg2.onmicrosoft.com::3532ffc7-06bb-4a5f-867b-a013875dd0b1" providerId="AD" clId="Web-{56F92A3C-301C-46A6-8078-21760385A163}" dt="2021-05-16T14:07:02.958" v="48" actId="14100"/>
          <ac:picMkLst>
            <pc:docMk/>
            <pc:sldMk cId="2894205" sldId="10635"/>
            <ac:picMk id="10" creationId="{59EFF054-38E0-41EA-AB15-CC2BAD969478}"/>
          </ac:picMkLst>
        </pc:picChg>
      </pc:sldChg>
      <pc:sldChg chg="modSp">
        <pc:chgData name="trpeavey" userId="S::trpeavey_uw.edu#ext#@devupconforg2.onmicrosoft.com::3532ffc7-06bb-4a5f-867b-a013875dd0b1" providerId="AD" clId="Web-{56F92A3C-301C-46A6-8078-21760385A163}" dt="2021-05-16T14:13:16.492" v="150" actId="1076"/>
        <pc:sldMkLst>
          <pc:docMk/>
          <pc:sldMk cId="1829768379" sldId="10640"/>
        </pc:sldMkLst>
        <pc:spChg chg="mod">
          <ac:chgData name="trpeavey" userId="S::trpeavey_uw.edu#ext#@devupconforg2.onmicrosoft.com::3532ffc7-06bb-4a5f-867b-a013875dd0b1" providerId="AD" clId="Web-{56F92A3C-301C-46A6-8078-21760385A163}" dt="2021-05-16T14:11:57.680" v="132" actId="20577"/>
          <ac:spMkLst>
            <pc:docMk/>
            <pc:sldMk cId="1829768379" sldId="10640"/>
            <ac:spMk id="3" creationId="{2F991BBF-3A96-9F44-AF62-40D0944ADF70}"/>
          </ac:spMkLst>
        </pc:spChg>
        <pc:spChg chg="mod">
          <ac:chgData name="trpeavey" userId="S::trpeavey_uw.edu#ext#@devupconforg2.onmicrosoft.com::3532ffc7-06bb-4a5f-867b-a013875dd0b1" providerId="AD" clId="Web-{56F92A3C-301C-46A6-8078-21760385A163}" dt="2021-05-16T14:12:59.023" v="148" actId="1076"/>
          <ac:spMkLst>
            <pc:docMk/>
            <pc:sldMk cId="1829768379" sldId="10640"/>
            <ac:spMk id="6" creationId="{F092BEA1-F289-4E57-B638-A394377DACF7}"/>
          </ac:spMkLst>
        </pc:spChg>
        <pc:spChg chg="mod">
          <ac:chgData name="trpeavey" userId="S::trpeavey_uw.edu#ext#@devupconforg2.onmicrosoft.com::3532ffc7-06bb-4a5f-867b-a013875dd0b1" providerId="AD" clId="Web-{56F92A3C-301C-46A6-8078-21760385A163}" dt="2021-05-16T14:13:16.492" v="150" actId="1076"/>
          <ac:spMkLst>
            <pc:docMk/>
            <pc:sldMk cId="1829768379" sldId="10640"/>
            <ac:spMk id="9" creationId="{38F100EA-37D3-455C-920A-C0B7E388FD08}"/>
          </ac:spMkLst>
        </pc:spChg>
        <pc:spChg chg="mod">
          <ac:chgData name="trpeavey" userId="S::trpeavey_uw.edu#ext#@devupconforg2.onmicrosoft.com::3532ffc7-06bb-4a5f-867b-a013875dd0b1" providerId="AD" clId="Web-{56F92A3C-301C-46A6-8078-21760385A163}" dt="2021-05-16T14:12:20.461" v="141" actId="14100"/>
          <ac:spMkLst>
            <pc:docMk/>
            <pc:sldMk cId="1829768379" sldId="10640"/>
            <ac:spMk id="11" creationId="{D1A7AE01-491C-4E28-B2AF-4B27ABAB8D90}"/>
          </ac:spMkLst>
        </pc:spChg>
        <pc:spChg chg="mod">
          <ac:chgData name="trpeavey" userId="S::trpeavey_uw.edu#ext#@devupconforg2.onmicrosoft.com::3532ffc7-06bb-4a5f-867b-a013875dd0b1" providerId="AD" clId="Web-{56F92A3C-301C-46A6-8078-21760385A163}" dt="2021-05-16T14:11:18.727" v="121" actId="1076"/>
          <ac:spMkLst>
            <pc:docMk/>
            <pc:sldMk cId="1829768379" sldId="10640"/>
            <ac:spMk id="12" creationId="{76B1E3FA-92AE-43AC-8BBD-D492AF32B781}"/>
          </ac:spMkLst>
        </pc:spChg>
        <pc:spChg chg="mod">
          <ac:chgData name="trpeavey" userId="S::trpeavey_uw.edu#ext#@devupconforg2.onmicrosoft.com::3532ffc7-06bb-4a5f-867b-a013875dd0b1" providerId="AD" clId="Web-{56F92A3C-301C-46A6-8078-21760385A163}" dt="2021-05-16T14:13:10.304" v="149" actId="1076"/>
          <ac:spMkLst>
            <pc:docMk/>
            <pc:sldMk cId="1829768379" sldId="10640"/>
            <ac:spMk id="14" creationId="{F4C1F832-5CAA-4D2B-BB66-D3B1C5F3E4CD}"/>
          </ac:spMkLst>
        </pc:spChg>
        <pc:picChg chg="mod">
          <ac:chgData name="trpeavey" userId="S::trpeavey_uw.edu#ext#@devupconforg2.onmicrosoft.com::3532ffc7-06bb-4a5f-867b-a013875dd0b1" providerId="AD" clId="Web-{56F92A3C-301C-46A6-8078-21760385A163}" dt="2021-05-16T14:10:04.275" v="70" actId="1076"/>
          <ac:picMkLst>
            <pc:docMk/>
            <pc:sldMk cId="1829768379" sldId="10640"/>
            <ac:picMk id="4" creationId="{83B6C7AD-8335-45B3-8897-2146AA85A59F}"/>
          </ac:picMkLst>
        </pc:picChg>
        <pc:picChg chg="mod">
          <ac:chgData name="trpeavey" userId="S::trpeavey_uw.edu#ext#@devupconforg2.onmicrosoft.com::3532ffc7-06bb-4a5f-867b-a013875dd0b1" providerId="AD" clId="Web-{56F92A3C-301C-46A6-8078-21760385A163}" dt="2021-05-16T14:10:04.306" v="72" actId="1076"/>
          <ac:picMkLst>
            <pc:docMk/>
            <pc:sldMk cId="1829768379" sldId="10640"/>
            <ac:picMk id="8" creationId="{096C0A62-672B-4EE4-B429-7406FC06A98C}"/>
          </ac:picMkLst>
        </pc:picChg>
        <pc:picChg chg="mod">
          <ac:chgData name="trpeavey" userId="S::trpeavey_uw.edu#ext#@devupconforg2.onmicrosoft.com::3532ffc7-06bb-4a5f-867b-a013875dd0b1" providerId="AD" clId="Web-{56F92A3C-301C-46A6-8078-21760385A163}" dt="2021-05-16T14:10:04.337" v="74" actId="1076"/>
          <ac:picMkLst>
            <pc:docMk/>
            <pc:sldMk cId="1829768379" sldId="10640"/>
            <ac:picMk id="10" creationId="{04BA6BF7-5759-4A03-9F2E-72688A9A0E2E}"/>
          </ac:picMkLst>
        </pc:picChg>
        <pc:picChg chg="mod">
          <ac:chgData name="trpeavey" userId="S::trpeavey_uw.edu#ext#@devupconforg2.onmicrosoft.com::3532ffc7-06bb-4a5f-867b-a013875dd0b1" providerId="AD" clId="Web-{56F92A3C-301C-46A6-8078-21760385A163}" dt="2021-05-16T14:10:04.384" v="76" actId="1076"/>
          <ac:picMkLst>
            <pc:docMk/>
            <pc:sldMk cId="1829768379" sldId="10640"/>
            <ac:picMk id="13" creationId="{32AF10AB-B206-4FFD-95BA-D1E1DA69ABAE}"/>
          </ac:picMkLst>
        </pc:picChg>
      </pc:sldChg>
    </pc:docChg>
  </pc:docChgLst>
  <pc:docChgLst>
    <pc:chgData name="Sumit Bhuttan" userId="S::sumitbhuttan_microsoft.com#ext#@devupconforg2.onmicrosoft.com::8e88afcb-0d28-4a3e-a9ce-7af40ee31804" providerId="AD" clId="Web-{8FA5D0FF-D33A-4C19-B053-54E9AAA0263D}"/>
    <pc:docChg chg="modSld">
      <pc:chgData name="Sumit Bhuttan" userId="S::sumitbhuttan_microsoft.com#ext#@devupconforg2.onmicrosoft.com::8e88afcb-0d28-4a3e-a9ce-7af40ee31804" providerId="AD" clId="Web-{8FA5D0FF-D33A-4C19-B053-54E9AAA0263D}" dt="2021-05-15T22:04:38.382" v="152" actId="20577"/>
      <pc:docMkLst>
        <pc:docMk/>
      </pc:docMkLst>
      <pc:sldChg chg="modSp">
        <pc:chgData name="Sumit Bhuttan" userId="S::sumitbhuttan_microsoft.com#ext#@devupconforg2.onmicrosoft.com::8e88afcb-0d28-4a3e-a9ce-7af40ee31804" providerId="AD" clId="Web-{8FA5D0FF-D33A-4C19-B053-54E9AAA0263D}" dt="2021-05-15T22:04:38.382" v="152" actId="20577"/>
        <pc:sldMkLst>
          <pc:docMk/>
          <pc:sldMk cId="1463614882" sldId="10621"/>
        </pc:sldMkLst>
        <pc:spChg chg="mod">
          <ac:chgData name="Sumit Bhuttan" userId="S::sumitbhuttan_microsoft.com#ext#@devupconforg2.onmicrosoft.com::8e88afcb-0d28-4a3e-a9ce-7af40ee31804" providerId="AD" clId="Web-{8FA5D0FF-D33A-4C19-B053-54E9AAA0263D}" dt="2021-05-15T22:04:38.382" v="152" actId="20577"/>
          <ac:spMkLst>
            <pc:docMk/>
            <pc:sldMk cId="1463614882" sldId="10621"/>
            <ac:spMk id="3" creationId="{2F991BBF-3A96-9F44-AF62-40D0944ADF70}"/>
          </ac:spMkLst>
        </pc:spChg>
      </pc:sldChg>
    </pc:docChg>
  </pc:docChgLst>
  <pc:docChgLst>
    <pc:chgData name="Lisa Linares" userId="S::linareslm_gmail.com#ext#@devupconforg2.onmicrosoft.com::2f0c3444-8c63-4558-b690-3ce5403179af" providerId="AD" clId="Web-{4DA99292-5874-427F-99EF-402E2202BE7A}"/>
    <pc:docChg chg="modSld">
      <pc:chgData name="Lisa Linares" userId="S::linareslm_gmail.com#ext#@devupconforg2.onmicrosoft.com::2f0c3444-8c63-4558-b690-3ce5403179af" providerId="AD" clId="Web-{4DA99292-5874-427F-99EF-402E2202BE7A}" dt="2021-05-16T12:57:36.879" v="34" actId="1076"/>
      <pc:docMkLst>
        <pc:docMk/>
      </pc:docMkLst>
      <pc:sldChg chg="delSp modSp">
        <pc:chgData name="Lisa Linares" userId="S::linareslm_gmail.com#ext#@devupconforg2.onmicrosoft.com::2f0c3444-8c63-4558-b690-3ce5403179af" providerId="AD" clId="Web-{4DA99292-5874-427F-99EF-402E2202BE7A}" dt="2021-05-16T12:57:36.879" v="34" actId="1076"/>
        <pc:sldMkLst>
          <pc:docMk/>
          <pc:sldMk cId="2894205" sldId="10635"/>
        </pc:sldMkLst>
        <pc:spChg chg="mod">
          <ac:chgData name="Lisa Linares" userId="S::linareslm_gmail.com#ext#@devupconforg2.onmicrosoft.com::2f0c3444-8c63-4558-b690-3ce5403179af" providerId="AD" clId="Web-{4DA99292-5874-427F-99EF-402E2202BE7A}" dt="2021-05-16T12:56:06.940" v="31" actId="20577"/>
          <ac:spMkLst>
            <pc:docMk/>
            <pc:sldMk cId="2894205" sldId="10635"/>
            <ac:spMk id="8" creationId="{3D8E5295-3DC8-439B-9A95-069BFD8D4710}"/>
          </ac:spMkLst>
        </pc:spChg>
        <pc:picChg chg="mod">
          <ac:chgData name="Lisa Linares" userId="S::linareslm_gmail.com#ext#@devupconforg2.onmicrosoft.com::2f0c3444-8c63-4558-b690-3ce5403179af" providerId="AD" clId="Web-{4DA99292-5874-427F-99EF-402E2202BE7A}" dt="2021-05-16T12:57:36.879" v="34" actId="1076"/>
          <ac:picMkLst>
            <pc:docMk/>
            <pc:sldMk cId="2894205" sldId="10635"/>
            <ac:picMk id="4" creationId="{10B83E21-9290-474F-B617-DCEAC34C2374}"/>
          </ac:picMkLst>
        </pc:picChg>
        <pc:picChg chg="del mod">
          <ac:chgData name="Lisa Linares" userId="S::linareslm_gmail.com#ext#@devupconforg2.onmicrosoft.com::2f0c3444-8c63-4558-b690-3ce5403179af" providerId="AD" clId="Web-{4DA99292-5874-427F-99EF-402E2202BE7A}" dt="2021-05-16T12:56:34.519" v="33"/>
          <ac:picMkLst>
            <pc:docMk/>
            <pc:sldMk cId="2894205" sldId="10635"/>
            <ac:picMk id="7" creationId="{15603A47-5AC1-40C4-902A-8C91F15D3EBC}"/>
          </ac:picMkLst>
        </pc:picChg>
      </pc:sldChg>
    </pc:docChg>
  </pc:docChgLst>
  <pc:docChgLst>
    <pc:chgData name="rodda ouma" userId="S::rodda.ouma05_gmail.com#ext#@devupconforg2.onmicrosoft.com::46fdbd3d-109a-45bd-bd2f-43241929b5ba" providerId="AD" clId="Web-{2CA08304-C64F-4F27-A093-3AF04C293A21}"/>
    <pc:docChg chg="modSld">
      <pc:chgData name="rodda ouma" userId="S::rodda.ouma05_gmail.com#ext#@devupconforg2.onmicrosoft.com::46fdbd3d-109a-45bd-bd2f-43241929b5ba" providerId="AD" clId="Web-{2CA08304-C64F-4F27-A093-3AF04C293A21}" dt="2021-05-15T20:31:33.485" v="0" actId="1076"/>
      <pc:docMkLst>
        <pc:docMk/>
      </pc:docMkLst>
      <pc:sldChg chg="modSp">
        <pc:chgData name="rodda ouma" userId="S::rodda.ouma05_gmail.com#ext#@devupconforg2.onmicrosoft.com::46fdbd3d-109a-45bd-bd2f-43241929b5ba" providerId="AD" clId="Web-{2CA08304-C64F-4F27-A093-3AF04C293A21}" dt="2021-05-15T20:31:33.485" v="0" actId="1076"/>
        <pc:sldMkLst>
          <pc:docMk/>
          <pc:sldMk cId="0" sldId="256"/>
        </pc:sldMkLst>
        <pc:picChg chg="mod">
          <ac:chgData name="rodda ouma" userId="S::rodda.ouma05_gmail.com#ext#@devupconforg2.onmicrosoft.com::46fdbd3d-109a-45bd-bd2f-43241929b5ba" providerId="AD" clId="Web-{2CA08304-C64F-4F27-A093-3AF04C293A21}" dt="2021-05-15T20:31:33.485" v="0" actId="1076"/>
          <ac:picMkLst>
            <pc:docMk/>
            <pc:sldMk cId="0" sldId="256"/>
            <ac:picMk id="3" creationId="{33B1C869-B8A3-6C40-A4AF-6C40AC933765}"/>
          </ac:picMkLst>
        </pc:picChg>
      </pc:sldChg>
    </pc:docChg>
  </pc:docChgLst>
  <pc:docChgLst>
    <pc:chgData name="trpeavey" userId="S::trpeavey_uw.edu#ext#@devupconforg2.onmicrosoft.com::3532ffc7-06bb-4a5f-867b-a013875dd0b1" providerId="AD" clId="Web-{A54393B0-6398-4642-9AFA-EFE5CC139BB6}"/>
    <pc:docChg chg="delSld modSld sldOrd">
      <pc:chgData name="trpeavey" userId="S::trpeavey_uw.edu#ext#@devupconforg2.onmicrosoft.com::3532ffc7-06bb-4a5f-867b-a013875dd0b1" providerId="AD" clId="Web-{A54393B0-6398-4642-9AFA-EFE5CC139BB6}" dt="2021-05-16T13:40:24.583" v="258"/>
      <pc:docMkLst>
        <pc:docMk/>
      </pc:docMkLst>
      <pc:sldChg chg="modTransition">
        <pc:chgData name="trpeavey" userId="S::trpeavey_uw.edu#ext#@devupconforg2.onmicrosoft.com::3532ffc7-06bb-4a5f-867b-a013875dd0b1" providerId="AD" clId="Web-{A54393B0-6398-4642-9AFA-EFE5CC139BB6}" dt="2021-05-16T13:40:24.583" v="258"/>
        <pc:sldMkLst>
          <pc:docMk/>
          <pc:sldMk cId="0" sldId="256"/>
        </pc:sldMkLst>
      </pc:sldChg>
      <pc:sldChg chg="mod modShow">
        <pc:chgData name="trpeavey" userId="S::trpeavey_uw.edu#ext#@devupconforg2.onmicrosoft.com::3532ffc7-06bb-4a5f-867b-a013875dd0b1" providerId="AD" clId="Web-{A54393B0-6398-4642-9AFA-EFE5CC139BB6}" dt="2021-05-16T13:27:35.453" v="18"/>
        <pc:sldMkLst>
          <pc:docMk/>
          <pc:sldMk cId="0" sldId="265"/>
        </pc:sldMkLst>
      </pc:sldChg>
      <pc:sldChg chg="mod modShow">
        <pc:chgData name="trpeavey" userId="S::trpeavey_uw.edu#ext#@devupconforg2.onmicrosoft.com::3532ffc7-06bb-4a5f-867b-a013875dd0b1" providerId="AD" clId="Web-{A54393B0-6398-4642-9AFA-EFE5CC139BB6}" dt="2021-05-16T13:27:35.531" v="19"/>
        <pc:sldMkLst>
          <pc:docMk/>
          <pc:sldMk cId="0" sldId="266"/>
        </pc:sldMkLst>
      </pc:sldChg>
      <pc:sldChg chg="mod modShow">
        <pc:chgData name="trpeavey" userId="S::trpeavey_uw.edu#ext#@devupconforg2.onmicrosoft.com::3532ffc7-06bb-4a5f-867b-a013875dd0b1" providerId="AD" clId="Web-{A54393B0-6398-4642-9AFA-EFE5CC139BB6}" dt="2021-05-16T13:27:35.609" v="20"/>
        <pc:sldMkLst>
          <pc:docMk/>
          <pc:sldMk cId="0" sldId="270"/>
        </pc:sldMkLst>
      </pc:sldChg>
      <pc:sldChg chg="mod modShow">
        <pc:chgData name="trpeavey" userId="S::trpeavey_uw.edu#ext#@devupconforg2.onmicrosoft.com::3532ffc7-06bb-4a5f-867b-a013875dd0b1" providerId="AD" clId="Web-{A54393B0-6398-4642-9AFA-EFE5CC139BB6}" dt="2021-05-16T13:27:37.484" v="36"/>
        <pc:sldMkLst>
          <pc:docMk/>
          <pc:sldMk cId="0" sldId="273"/>
        </pc:sldMkLst>
      </pc:sldChg>
      <pc:sldChg chg="mod modShow">
        <pc:chgData name="trpeavey" userId="S::trpeavey_uw.edu#ext#@devupconforg2.onmicrosoft.com::3532ffc7-06bb-4a5f-867b-a013875dd0b1" providerId="AD" clId="Web-{A54393B0-6398-4642-9AFA-EFE5CC139BB6}" dt="2021-05-16T13:27:36.109" v="27"/>
        <pc:sldMkLst>
          <pc:docMk/>
          <pc:sldMk cId="0" sldId="275"/>
        </pc:sldMkLst>
      </pc:sldChg>
      <pc:sldChg chg="mod modShow">
        <pc:chgData name="trpeavey" userId="S::trpeavey_uw.edu#ext#@devupconforg2.onmicrosoft.com::3532ffc7-06bb-4a5f-867b-a013875dd0b1" providerId="AD" clId="Web-{A54393B0-6398-4642-9AFA-EFE5CC139BB6}" dt="2021-05-16T13:27:35.984" v="26"/>
        <pc:sldMkLst>
          <pc:docMk/>
          <pc:sldMk cId="1596384258" sldId="311"/>
        </pc:sldMkLst>
      </pc:sldChg>
      <pc:sldChg chg="mod modShow">
        <pc:chgData name="trpeavey" userId="S::trpeavey_uw.edu#ext#@devupconforg2.onmicrosoft.com::3532ffc7-06bb-4a5f-867b-a013875dd0b1" providerId="AD" clId="Web-{A54393B0-6398-4642-9AFA-EFE5CC139BB6}" dt="2021-05-16T13:27:35.375" v="17"/>
        <pc:sldMkLst>
          <pc:docMk/>
          <pc:sldMk cId="1332732882" sldId="316"/>
        </pc:sldMkLst>
      </pc:sldChg>
      <pc:sldChg chg="mod modShow">
        <pc:chgData name="trpeavey" userId="S::trpeavey_uw.edu#ext#@devupconforg2.onmicrosoft.com::3532ffc7-06bb-4a5f-867b-a013875dd0b1" providerId="AD" clId="Web-{A54393B0-6398-4642-9AFA-EFE5CC139BB6}" dt="2021-05-16T13:27:35.844" v="23"/>
        <pc:sldMkLst>
          <pc:docMk/>
          <pc:sldMk cId="399049100" sldId="317"/>
        </pc:sldMkLst>
      </pc:sldChg>
      <pc:sldChg chg="mod modShow">
        <pc:chgData name="trpeavey" userId="S::trpeavey_uw.edu#ext#@devupconforg2.onmicrosoft.com::3532ffc7-06bb-4a5f-867b-a013875dd0b1" providerId="AD" clId="Web-{A54393B0-6398-4642-9AFA-EFE5CC139BB6}" dt="2021-05-16T13:27:35.875" v="25"/>
        <pc:sldMkLst>
          <pc:docMk/>
          <pc:sldMk cId="1690653831" sldId="319"/>
        </pc:sldMkLst>
      </pc:sldChg>
      <pc:sldChg chg="mod modShow">
        <pc:chgData name="trpeavey" userId="S::trpeavey_uw.edu#ext#@devupconforg2.onmicrosoft.com::3532ffc7-06bb-4a5f-867b-a013875dd0b1" providerId="AD" clId="Web-{A54393B0-6398-4642-9AFA-EFE5CC139BB6}" dt="2021-05-16T13:27:35.859" v="24"/>
        <pc:sldMkLst>
          <pc:docMk/>
          <pc:sldMk cId="956726264" sldId="320"/>
        </pc:sldMkLst>
      </pc:sldChg>
      <pc:sldChg chg="mod modShow">
        <pc:chgData name="trpeavey" userId="S::trpeavey_uw.edu#ext#@devupconforg2.onmicrosoft.com::3532ffc7-06bb-4a5f-867b-a013875dd0b1" providerId="AD" clId="Web-{A54393B0-6398-4642-9AFA-EFE5CC139BB6}" dt="2021-05-16T13:27:35.719" v="21"/>
        <pc:sldMkLst>
          <pc:docMk/>
          <pc:sldMk cId="1347431190" sldId="327"/>
        </pc:sldMkLst>
      </pc:sldChg>
      <pc:sldChg chg="mod modShow">
        <pc:chgData name="trpeavey" userId="S::trpeavey_uw.edu#ext#@devupconforg2.onmicrosoft.com::3532ffc7-06bb-4a5f-867b-a013875dd0b1" providerId="AD" clId="Web-{A54393B0-6398-4642-9AFA-EFE5CC139BB6}" dt="2021-05-16T13:27:35.812" v="22"/>
        <pc:sldMkLst>
          <pc:docMk/>
          <pc:sldMk cId="3422754276" sldId="328"/>
        </pc:sldMkLst>
      </pc:sldChg>
      <pc:sldChg chg="mod modShow">
        <pc:chgData name="trpeavey" userId="S::trpeavey_uw.edu#ext#@devupconforg2.onmicrosoft.com::3532ffc7-06bb-4a5f-867b-a013875dd0b1" providerId="AD" clId="Web-{A54393B0-6398-4642-9AFA-EFE5CC139BB6}" dt="2021-05-16T13:27:37.812" v="39"/>
        <pc:sldMkLst>
          <pc:docMk/>
          <pc:sldMk cId="1860159039" sldId="329"/>
        </pc:sldMkLst>
      </pc:sldChg>
      <pc:sldChg chg="mod modShow">
        <pc:chgData name="trpeavey" userId="S::trpeavey_uw.edu#ext#@devupconforg2.onmicrosoft.com::3532ffc7-06bb-4a5f-867b-a013875dd0b1" providerId="AD" clId="Web-{A54393B0-6398-4642-9AFA-EFE5CC139BB6}" dt="2021-05-16T13:27:36.500" v="30"/>
        <pc:sldMkLst>
          <pc:docMk/>
          <pc:sldMk cId="1042836464" sldId="333"/>
        </pc:sldMkLst>
      </pc:sldChg>
      <pc:sldChg chg="mod modShow">
        <pc:chgData name="trpeavey" userId="S::trpeavey_uw.edu#ext#@devupconforg2.onmicrosoft.com::3532ffc7-06bb-4a5f-867b-a013875dd0b1" providerId="AD" clId="Web-{A54393B0-6398-4642-9AFA-EFE5CC139BB6}" dt="2021-05-16T13:27:36.812" v="32"/>
        <pc:sldMkLst>
          <pc:docMk/>
          <pc:sldMk cId="2633031119" sldId="338"/>
        </pc:sldMkLst>
      </pc:sldChg>
      <pc:sldChg chg="mod modShow">
        <pc:chgData name="trpeavey" userId="S::trpeavey_uw.edu#ext#@devupconforg2.onmicrosoft.com::3532ffc7-06bb-4a5f-867b-a013875dd0b1" providerId="AD" clId="Web-{A54393B0-6398-4642-9AFA-EFE5CC139BB6}" dt="2021-05-16T13:27:36.937" v="33"/>
        <pc:sldMkLst>
          <pc:docMk/>
          <pc:sldMk cId="3351238017" sldId="340"/>
        </pc:sldMkLst>
      </pc:sldChg>
      <pc:sldChg chg="mod modShow">
        <pc:chgData name="trpeavey" userId="S::trpeavey_uw.edu#ext#@devupconforg2.onmicrosoft.com::3532ffc7-06bb-4a5f-867b-a013875dd0b1" providerId="AD" clId="Web-{A54393B0-6398-4642-9AFA-EFE5CC139BB6}" dt="2021-05-16T13:27:37.016" v="34"/>
        <pc:sldMkLst>
          <pc:docMk/>
          <pc:sldMk cId="3603105356" sldId="341"/>
        </pc:sldMkLst>
      </pc:sldChg>
      <pc:sldChg chg="mod modShow">
        <pc:chgData name="trpeavey" userId="S::trpeavey_uw.edu#ext#@devupconforg2.onmicrosoft.com::3532ffc7-06bb-4a5f-867b-a013875dd0b1" providerId="AD" clId="Web-{A54393B0-6398-4642-9AFA-EFE5CC139BB6}" dt="2021-05-16T13:27:36.609" v="31"/>
        <pc:sldMkLst>
          <pc:docMk/>
          <pc:sldMk cId="2342052813" sldId="342"/>
        </pc:sldMkLst>
      </pc:sldChg>
      <pc:sldChg chg="mod modShow">
        <pc:chgData name="trpeavey" userId="S::trpeavey_uw.edu#ext#@devupconforg2.onmicrosoft.com::3532ffc7-06bb-4a5f-867b-a013875dd0b1" providerId="AD" clId="Web-{A54393B0-6398-4642-9AFA-EFE5CC139BB6}" dt="2021-05-16T13:27:37.359" v="35"/>
        <pc:sldMkLst>
          <pc:docMk/>
          <pc:sldMk cId="401435965" sldId="343"/>
        </pc:sldMkLst>
      </pc:sldChg>
      <pc:sldChg chg="mod modShow">
        <pc:chgData name="trpeavey" userId="S::trpeavey_uw.edu#ext#@devupconforg2.onmicrosoft.com::3532ffc7-06bb-4a5f-867b-a013875dd0b1" providerId="AD" clId="Web-{A54393B0-6398-4642-9AFA-EFE5CC139BB6}" dt="2021-05-16T13:27:36.250" v="28"/>
        <pc:sldMkLst>
          <pc:docMk/>
          <pc:sldMk cId="464322321" sldId="356"/>
        </pc:sldMkLst>
      </pc:sldChg>
      <pc:sldChg chg="mod modShow">
        <pc:chgData name="trpeavey" userId="S::trpeavey_uw.edu#ext#@devupconforg2.onmicrosoft.com::3532ffc7-06bb-4a5f-867b-a013875dd0b1" providerId="AD" clId="Web-{A54393B0-6398-4642-9AFA-EFE5CC139BB6}" dt="2021-05-16T13:27:36.359" v="29"/>
        <pc:sldMkLst>
          <pc:docMk/>
          <pc:sldMk cId="2948861633" sldId="357"/>
        </pc:sldMkLst>
      </pc:sldChg>
      <pc:sldChg chg="mod modShow">
        <pc:chgData name="trpeavey" userId="S::trpeavey_uw.edu#ext#@devupconforg2.onmicrosoft.com::3532ffc7-06bb-4a5f-867b-a013875dd0b1" providerId="AD" clId="Web-{A54393B0-6398-4642-9AFA-EFE5CC139BB6}" dt="2021-05-16T13:27:35.109" v="13"/>
        <pc:sldMkLst>
          <pc:docMk/>
          <pc:sldMk cId="376756322" sldId="361"/>
        </pc:sldMkLst>
      </pc:sldChg>
      <pc:sldChg chg="addSp modSp modTransition">
        <pc:chgData name="trpeavey" userId="S::trpeavey_uw.edu#ext#@devupconforg2.onmicrosoft.com::3532ffc7-06bb-4a5f-867b-a013875dd0b1" providerId="AD" clId="Web-{A54393B0-6398-4642-9AFA-EFE5CC139BB6}" dt="2021-05-16T13:40:24.583" v="250"/>
        <pc:sldMkLst>
          <pc:docMk/>
          <pc:sldMk cId="730098645" sldId="362"/>
        </pc:sldMkLst>
        <pc:spChg chg="add mod">
          <ac:chgData name="trpeavey" userId="S::trpeavey_uw.edu#ext#@devupconforg2.onmicrosoft.com::3532ffc7-06bb-4a5f-867b-a013875dd0b1" providerId="AD" clId="Web-{A54393B0-6398-4642-9AFA-EFE5CC139BB6}" dt="2021-05-16T13:28:13.828" v="48"/>
          <ac:spMkLst>
            <pc:docMk/>
            <pc:sldMk cId="730098645" sldId="362"/>
            <ac:spMk id="3" creationId="{2F5A5FFC-9237-4932-9241-42F5E1CACF29}"/>
          </ac:spMkLst>
        </pc:spChg>
      </pc:sldChg>
      <pc:sldChg chg="mod ord modShow">
        <pc:chgData name="trpeavey" userId="S::trpeavey_uw.edu#ext#@devupconforg2.onmicrosoft.com::3532ffc7-06bb-4a5f-867b-a013875dd0b1" providerId="AD" clId="Web-{A54393B0-6398-4642-9AFA-EFE5CC139BB6}" dt="2021-05-16T13:33:11.670" v="138"/>
        <pc:sldMkLst>
          <pc:docMk/>
          <pc:sldMk cId="3032607302" sldId="10618"/>
        </pc:sldMkLst>
      </pc:sldChg>
      <pc:sldChg chg="mod modShow">
        <pc:chgData name="trpeavey" userId="S::trpeavey_uw.edu#ext#@devupconforg2.onmicrosoft.com::3532ffc7-06bb-4a5f-867b-a013875dd0b1" providerId="AD" clId="Web-{A54393B0-6398-4642-9AFA-EFE5CC139BB6}" dt="2021-05-16T13:27:37.703" v="38"/>
        <pc:sldMkLst>
          <pc:docMk/>
          <pc:sldMk cId="608815595" sldId="10620"/>
        </pc:sldMkLst>
      </pc:sldChg>
      <pc:sldChg chg="modSp modTransition">
        <pc:chgData name="trpeavey" userId="S::trpeavey_uw.edu#ext#@devupconforg2.onmicrosoft.com::3532ffc7-06bb-4a5f-867b-a013875dd0b1" providerId="AD" clId="Web-{A54393B0-6398-4642-9AFA-EFE5CC139BB6}" dt="2021-05-16T13:40:24.583" v="255"/>
        <pc:sldMkLst>
          <pc:docMk/>
          <pc:sldMk cId="2648020247" sldId="10622"/>
        </pc:sldMkLst>
        <pc:spChg chg="mod">
          <ac:chgData name="trpeavey" userId="S::trpeavey_uw.edu#ext#@devupconforg2.onmicrosoft.com::3532ffc7-06bb-4a5f-867b-a013875dd0b1" providerId="AD" clId="Web-{A54393B0-6398-4642-9AFA-EFE5CC139BB6}" dt="2021-05-16T13:40:13.536" v="249" actId="20577"/>
          <ac:spMkLst>
            <pc:docMk/>
            <pc:sldMk cId="2648020247" sldId="10622"/>
            <ac:spMk id="3" creationId="{D93A5744-4DC2-F242-A538-219539FE31EE}"/>
          </ac:spMkLst>
        </pc:spChg>
      </pc:sldChg>
      <pc:sldChg chg="mod modShow">
        <pc:chgData name="trpeavey" userId="S::trpeavey_uw.edu#ext#@devupconforg2.onmicrosoft.com::3532ffc7-06bb-4a5f-867b-a013875dd0b1" providerId="AD" clId="Web-{A54393B0-6398-4642-9AFA-EFE5CC139BB6}" dt="2021-05-16T13:27:34.812" v="11"/>
        <pc:sldMkLst>
          <pc:docMk/>
          <pc:sldMk cId="1786893396" sldId="10625"/>
        </pc:sldMkLst>
      </pc:sldChg>
      <pc:sldChg chg="addSp delSp modSp modTransition">
        <pc:chgData name="trpeavey" userId="S::trpeavey_uw.edu#ext#@devupconforg2.onmicrosoft.com::3532ffc7-06bb-4a5f-867b-a013875dd0b1" providerId="AD" clId="Web-{A54393B0-6398-4642-9AFA-EFE5CC139BB6}" dt="2021-05-16T13:40:24.583" v="252"/>
        <pc:sldMkLst>
          <pc:docMk/>
          <pc:sldMk cId="2127211978" sldId="10626"/>
        </pc:sldMkLst>
        <pc:spChg chg="mod">
          <ac:chgData name="trpeavey" userId="S::trpeavey_uw.edu#ext#@devupconforg2.onmicrosoft.com::3532ffc7-06bb-4a5f-867b-a013875dd0b1" providerId="AD" clId="Web-{A54393B0-6398-4642-9AFA-EFE5CC139BB6}" dt="2021-05-16T13:37:36.350" v="197" actId="20577"/>
          <ac:spMkLst>
            <pc:docMk/>
            <pc:sldMk cId="2127211978" sldId="10626"/>
            <ac:spMk id="2" creationId="{C8E412BB-4C52-4248-8844-2E447CD58618}"/>
          </ac:spMkLst>
        </pc:spChg>
        <pc:spChg chg="add del">
          <ac:chgData name="trpeavey" userId="S::trpeavey_uw.edu#ext#@devupconforg2.onmicrosoft.com::3532ffc7-06bb-4a5f-867b-a013875dd0b1" providerId="AD" clId="Web-{A54393B0-6398-4642-9AFA-EFE5CC139BB6}" dt="2021-05-16T13:29:57.859" v="71"/>
          <ac:spMkLst>
            <pc:docMk/>
            <pc:sldMk cId="2127211978" sldId="10626"/>
            <ac:spMk id="3" creationId="{18F148FD-C706-6740-AB38-5455211202DC}"/>
          </ac:spMkLst>
        </pc:spChg>
        <pc:spChg chg="add del">
          <ac:chgData name="trpeavey" userId="S::trpeavey_uw.edu#ext#@devupconforg2.onmicrosoft.com::3532ffc7-06bb-4a5f-867b-a013875dd0b1" providerId="AD" clId="Web-{A54393B0-6398-4642-9AFA-EFE5CC139BB6}" dt="2021-05-16T13:28:33" v="55"/>
          <ac:spMkLst>
            <pc:docMk/>
            <pc:sldMk cId="2127211978" sldId="10626"/>
            <ac:spMk id="4" creationId="{F7F527F3-DB4F-4B87-880D-A35301757E33}"/>
          </ac:spMkLst>
        </pc:spChg>
        <pc:spChg chg="add mod">
          <ac:chgData name="trpeavey" userId="S::trpeavey_uw.edu#ext#@devupconforg2.onmicrosoft.com::3532ffc7-06bb-4a5f-867b-a013875dd0b1" providerId="AD" clId="Web-{A54393B0-6398-4642-9AFA-EFE5CC139BB6}" dt="2021-05-16T13:30:25.390" v="76"/>
          <ac:spMkLst>
            <pc:docMk/>
            <pc:sldMk cId="2127211978" sldId="10626"/>
            <ac:spMk id="6" creationId="{F3CA1936-4709-49BA-90EA-34E0EF2F5A49}"/>
          </ac:spMkLst>
        </pc:spChg>
        <pc:spChg chg="add del">
          <ac:chgData name="trpeavey" userId="S::trpeavey_uw.edu#ext#@devupconforg2.onmicrosoft.com::3532ffc7-06bb-4a5f-867b-a013875dd0b1" providerId="AD" clId="Web-{A54393B0-6398-4642-9AFA-EFE5CC139BB6}" dt="2021-05-16T13:28:30.968" v="54"/>
          <ac:spMkLst>
            <pc:docMk/>
            <pc:sldMk cId="2127211978" sldId="10626"/>
            <ac:spMk id="12" creationId="{EC63F82C-C9DD-4F90-94A5-B0F9FDC69EE7}"/>
          </ac:spMkLst>
        </pc:spChg>
        <pc:spChg chg="add mod">
          <ac:chgData name="trpeavey" userId="S::trpeavey_uw.edu#ext#@devupconforg2.onmicrosoft.com::3532ffc7-06bb-4a5f-867b-a013875dd0b1" providerId="AD" clId="Web-{A54393B0-6398-4642-9AFA-EFE5CC139BB6}" dt="2021-05-16T13:32:45.014" v="136" actId="20577"/>
          <ac:spMkLst>
            <pc:docMk/>
            <pc:sldMk cId="2127211978" sldId="10626"/>
            <ac:spMk id="14" creationId="{8160E77E-0F62-43AD-9F5E-2FE356B931DD}"/>
          </ac:spMkLst>
        </pc:spChg>
        <pc:spChg chg="add del mod">
          <ac:chgData name="trpeavey" userId="S::trpeavey_uw.edu#ext#@devupconforg2.onmicrosoft.com::3532ffc7-06bb-4a5f-867b-a013875dd0b1" providerId="AD" clId="Web-{A54393B0-6398-4642-9AFA-EFE5CC139BB6}" dt="2021-05-16T13:29:43.859" v="68"/>
          <ac:spMkLst>
            <pc:docMk/>
            <pc:sldMk cId="2127211978" sldId="10626"/>
            <ac:spMk id="18" creationId="{98693D72-15CB-4B9B-BB95-C99A9D71FD65}"/>
          </ac:spMkLst>
        </pc:spChg>
        <pc:spChg chg="add del mod">
          <ac:chgData name="trpeavey" userId="S::trpeavey_uw.edu#ext#@devupconforg2.onmicrosoft.com::3532ffc7-06bb-4a5f-867b-a013875dd0b1" providerId="AD" clId="Web-{A54393B0-6398-4642-9AFA-EFE5CC139BB6}" dt="2021-05-16T13:30:08.812" v="73"/>
          <ac:spMkLst>
            <pc:docMk/>
            <pc:sldMk cId="2127211978" sldId="10626"/>
            <ac:spMk id="20" creationId="{CE19A83D-F6F4-46BE-A11E-F8A76B190A5A}"/>
          </ac:spMkLst>
        </pc:spChg>
        <pc:grpChg chg="mod">
          <ac:chgData name="trpeavey" userId="S::trpeavey_uw.edu#ext#@devupconforg2.onmicrosoft.com::3532ffc7-06bb-4a5f-867b-a013875dd0b1" providerId="AD" clId="Web-{A54393B0-6398-4642-9AFA-EFE5CC139BB6}" dt="2021-05-16T13:30:06.124" v="72" actId="14100"/>
          <ac:grpSpMkLst>
            <pc:docMk/>
            <pc:sldMk cId="2127211978" sldId="10626"/>
            <ac:grpSpMk id="9" creationId="{24FA952C-8D98-4461-87C4-85F7BCED72B8}"/>
          </ac:grpSpMkLst>
        </pc:grpChg>
        <pc:picChg chg="mod">
          <ac:chgData name="trpeavey" userId="S::trpeavey_uw.edu#ext#@devupconforg2.onmicrosoft.com::3532ffc7-06bb-4a5f-867b-a013875dd0b1" providerId="AD" clId="Web-{A54393B0-6398-4642-9AFA-EFE5CC139BB6}" dt="2021-05-16T13:29:33.468" v="66" actId="14100"/>
          <ac:picMkLst>
            <pc:docMk/>
            <pc:sldMk cId="2127211978" sldId="10626"/>
            <ac:picMk id="7" creationId="{11E0CD10-D433-49D1-9248-DB61FCD90E9B}"/>
          </ac:picMkLst>
        </pc:picChg>
      </pc:sldChg>
      <pc:sldChg chg="mod modShow">
        <pc:chgData name="trpeavey" userId="S::trpeavey_uw.edu#ext#@devupconforg2.onmicrosoft.com::3532ffc7-06bb-4a5f-867b-a013875dd0b1" providerId="AD" clId="Web-{A54393B0-6398-4642-9AFA-EFE5CC139BB6}" dt="2021-05-16T13:27:35.219" v="14"/>
        <pc:sldMkLst>
          <pc:docMk/>
          <pc:sldMk cId="2106480414" sldId="10632"/>
        </pc:sldMkLst>
      </pc:sldChg>
      <pc:sldChg chg="mod modShow">
        <pc:chgData name="trpeavey" userId="S::trpeavey_uw.edu#ext#@devupconforg2.onmicrosoft.com::3532ffc7-06bb-4a5f-867b-a013875dd0b1" providerId="AD" clId="Web-{A54393B0-6398-4642-9AFA-EFE5CC139BB6}" dt="2021-05-16T13:27:34.984" v="12"/>
        <pc:sldMkLst>
          <pc:docMk/>
          <pc:sldMk cId="778005923" sldId="10633"/>
        </pc:sldMkLst>
      </pc:sldChg>
      <pc:sldChg chg="mod modShow">
        <pc:chgData name="trpeavey" userId="S::trpeavey_uw.edu#ext#@devupconforg2.onmicrosoft.com::3532ffc7-06bb-4a5f-867b-a013875dd0b1" providerId="AD" clId="Web-{A54393B0-6398-4642-9AFA-EFE5CC139BB6}" dt="2021-05-16T13:27:35.250" v="15"/>
        <pc:sldMkLst>
          <pc:docMk/>
          <pc:sldMk cId="242725816" sldId="10634"/>
        </pc:sldMkLst>
      </pc:sldChg>
      <pc:sldChg chg="modTransition">
        <pc:chgData name="trpeavey" userId="S::trpeavey_uw.edu#ext#@devupconforg2.onmicrosoft.com::3532ffc7-06bb-4a5f-867b-a013875dd0b1" providerId="AD" clId="Web-{A54393B0-6398-4642-9AFA-EFE5CC139BB6}" dt="2021-05-16T13:40:24.583" v="251"/>
        <pc:sldMkLst>
          <pc:docMk/>
          <pc:sldMk cId="2894205" sldId="10635"/>
        </pc:sldMkLst>
      </pc:sldChg>
      <pc:sldChg chg="mod modShow">
        <pc:chgData name="trpeavey" userId="S::trpeavey_uw.edu#ext#@devupconforg2.onmicrosoft.com::3532ffc7-06bb-4a5f-867b-a013875dd0b1" providerId="AD" clId="Web-{A54393B0-6398-4642-9AFA-EFE5CC139BB6}" dt="2021-05-16T13:27:35.359" v="16"/>
        <pc:sldMkLst>
          <pc:docMk/>
          <pc:sldMk cId="2123085514" sldId="10636"/>
        </pc:sldMkLst>
      </pc:sldChg>
      <pc:sldChg chg="mod modShow">
        <pc:chgData name="trpeavey" userId="S::trpeavey_uw.edu#ext#@devupconforg2.onmicrosoft.com::3532ffc7-06bb-4a5f-867b-a013875dd0b1" providerId="AD" clId="Web-{A54393B0-6398-4642-9AFA-EFE5CC139BB6}" dt="2021-05-16T13:27:37.563" v="37"/>
        <pc:sldMkLst>
          <pc:docMk/>
          <pc:sldMk cId="512650810" sldId="10637"/>
        </pc:sldMkLst>
      </pc:sldChg>
      <pc:sldChg chg="addSp delSp modSp modTransition">
        <pc:chgData name="trpeavey" userId="S::trpeavey_uw.edu#ext#@devupconforg2.onmicrosoft.com::3532ffc7-06bb-4a5f-867b-a013875dd0b1" providerId="AD" clId="Web-{A54393B0-6398-4642-9AFA-EFE5CC139BB6}" dt="2021-05-16T13:40:24.583" v="257"/>
        <pc:sldMkLst>
          <pc:docMk/>
          <pc:sldMk cId="2344761032" sldId="10638"/>
        </pc:sldMkLst>
        <pc:spChg chg="mod">
          <ac:chgData name="trpeavey" userId="S::trpeavey_uw.edu#ext#@devupconforg2.onmicrosoft.com::3532ffc7-06bb-4a5f-867b-a013875dd0b1" providerId="AD" clId="Web-{A54393B0-6398-4642-9AFA-EFE5CC139BB6}" dt="2021-05-16T13:27:16.844" v="10" actId="14100"/>
          <ac:spMkLst>
            <pc:docMk/>
            <pc:sldMk cId="2344761032" sldId="10638"/>
            <ac:spMk id="3" creationId="{B3011B46-AEDD-0845-AAF3-FC440A76A4DD}"/>
          </ac:spMkLst>
        </pc:spChg>
        <pc:spChg chg="del">
          <ac:chgData name="trpeavey" userId="S::trpeavey_uw.edu#ext#@devupconforg2.onmicrosoft.com::3532ffc7-06bb-4a5f-867b-a013875dd0b1" providerId="AD" clId="Web-{A54393B0-6398-4642-9AFA-EFE5CC139BB6}" dt="2021-05-16T13:26:11.360" v="5"/>
          <ac:spMkLst>
            <pc:docMk/>
            <pc:sldMk cId="2344761032" sldId="10638"/>
            <ac:spMk id="4" creationId="{F90DEB3E-F7AF-4CD9-BA2A-29F91F4D8D17}"/>
          </ac:spMkLst>
        </pc:spChg>
        <pc:spChg chg="add">
          <ac:chgData name="trpeavey" userId="S::trpeavey_uw.edu#ext#@devupconforg2.onmicrosoft.com::3532ffc7-06bb-4a5f-867b-a013875dd0b1" providerId="AD" clId="Web-{A54393B0-6398-4642-9AFA-EFE5CC139BB6}" dt="2021-05-16T13:26:11.829" v="6"/>
          <ac:spMkLst>
            <pc:docMk/>
            <pc:sldMk cId="2344761032" sldId="10638"/>
            <ac:spMk id="6" creationId="{3BD779C5-9401-4DAF-8D9F-747379C4B027}"/>
          </ac:spMkLst>
        </pc:spChg>
        <pc:spChg chg="del mod">
          <ac:chgData name="trpeavey" userId="S::trpeavey_uw.edu#ext#@devupconforg2.onmicrosoft.com::3532ffc7-06bb-4a5f-867b-a013875dd0b1" providerId="AD" clId="Web-{A54393B0-6398-4642-9AFA-EFE5CC139BB6}" dt="2021-05-16T13:26:17.891" v="9"/>
          <ac:spMkLst>
            <pc:docMk/>
            <pc:sldMk cId="2344761032" sldId="10638"/>
            <ac:spMk id="8" creationId="{EC7429F1-18EB-4DA3-8711-8DE35E95F7E0}"/>
          </ac:spMkLst>
        </pc:spChg>
      </pc:sldChg>
      <pc:sldChg chg="addSp modSp modTransition">
        <pc:chgData name="trpeavey" userId="S::trpeavey_uw.edu#ext#@devupconforg2.onmicrosoft.com::3532ffc7-06bb-4a5f-867b-a013875dd0b1" providerId="AD" clId="Web-{A54393B0-6398-4642-9AFA-EFE5CC139BB6}" dt="2021-05-16T13:40:24.583" v="253"/>
        <pc:sldMkLst>
          <pc:docMk/>
          <pc:sldMk cId="4075025678" sldId="10639"/>
        </pc:sldMkLst>
        <pc:spChg chg="mod">
          <ac:chgData name="trpeavey" userId="S::trpeavey_uw.edu#ext#@devupconforg2.onmicrosoft.com::3532ffc7-06bb-4a5f-867b-a013875dd0b1" providerId="AD" clId="Web-{A54393B0-6398-4642-9AFA-EFE5CC139BB6}" dt="2021-05-16T13:37:52.412" v="219" actId="20577"/>
          <ac:spMkLst>
            <pc:docMk/>
            <pc:sldMk cId="4075025678" sldId="10639"/>
            <ac:spMk id="2" creationId="{CE4EE83F-06BD-4CA6-8AFD-CC217FC02DFE}"/>
          </ac:spMkLst>
        </pc:spChg>
        <pc:spChg chg="add mod">
          <ac:chgData name="trpeavey" userId="S::trpeavey_uw.edu#ext#@devupconforg2.onmicrosoft.com::3532ffc7-06bb-4a5f-867b-a013875dd0b1" providerId="AD" clId="Web-{A54393B0-6398-4642-9AFA-EFE5CC139BB6}" dt="2021-05-16T13:33:30.779" v="141" actId="1076"/>
          <ac:spMkLst>
            <pc:docMk/>
            <pc:sldMk cId="4075025678" sldId="10639"/>
            <ac:spMk id="3" creationId="{9E85DCCE-A52F-433B-BA37-FC2A28DCD421}"/>
          </ac:spMkLst>
        </pc:spChg>
      </pc:sldChg>
      <pc:sldChg chg="modSp modTransition">
        <pc:chgData name="trpeavey" userId="S::trpeavey_uw.edu#ext#@devupconforg2.onmicrosoft.com::3532ffc7-06bb-4a5f-867b-a013875dd0b1" providerId="AD" clId="Web-{A54393B0-6398-4642-9AFA-EFE5CC139BB6}" dt="2021-05-16T13:40:24.583" v="254"/>
        <pc:sldMkLst>
          <pc:docMk/>
          <pc:sldMk cId="1829768379" sldId="10640"/>
        </pc:sldMkLst>
        <pc:spChg chg="mod">
          <ac:chgData name="trpeavey" userId="S::trpeavey_uw.edu#ext#@devupconforg2.onmicrosoft.com::3532ffc7-06bb-4a5f-867b-a013875dd0b1" providerId="AD" clId="Web-{A54393B0-6398-4642-9AFA-EFE5CC139BB6}" dt="2021-05-16T13:38:03.287" v="225" actId="20577"/>
          <ac:spMkLst>
            <pc:docMk/>
            <pc:sldMk cId="1829768379" sldId="10640"/>
            <ac:spMk id="2" creationId="{9928EE07-1D39-6E44-96FD-8C46C92C6F7B}"/>
          </ac:spMkLst>
        </pc:spChg>
        <pc:spChg chg="mod">
          <ac:chgData name="trpeavey" userId="S::trpeavey_uw.edu#ext#@devupconforg2.onmicrosoft.com::3532ffc7-06bb-4a5f-867b-a013875dd0b1" providerId="AD" clId="Web-{A54393B0-6398-4642-9AFA-EFE5CC139BB6}" dt="2021-05-16T13:38:39.615" v="242" actId="20577"/>
          <ac:spMkLst>
            <pc:docMk/>
            <pc:sldMk cId="1829768379" sldId="10640"/>
            <ac:spMk id="3" creationId="{2F991BBF-3A96-9F44-AF62-40D0944ADF70}"/>
          </ac:spMkLst>
        </pc:spChg>
        <pc:spChg chg="mod">
          <ac:chgData name="trpeavey" userId="S::trpeavey_uw.edu#ext#@devupconforg2.onmicrosoft.com::3532ffc7-06bb-4a5f-867b-a013875dd0b1" providerId="AD" clId="Web-{A54393B0-6398-4642-9AFA-EFE5CC139BB6}" dt="2021-05-16T13:36:29.100" v="173" actId="1076"/>
          <ac:spMkLst>
            <pc:docMk/>
            <pc:sldMk cId="1829768379" sldId="10640"/>
            <ac:spMk id="6" creationId="{F092BEA1-F289-4E57-B638-A394377DACF7}"/>
          </ac:spMkLst>
        </pc:spChg>
        <pc:spChg chg="mod">
          <ac:chgData name="trpeavey" userId="S::trpeavey_uw.edu#ext#@devupconforg2.onmicrosoft.com::3532ffc7-06bb-4a5f-867b-a013875dd0b1" providerId="AD" clId="Web-{A54393B0-6398-4642-9AFA-EFE5CC139BB6}" dt="2021-05-16T13:36:56.615" v="181" actId="1076"/>
          <ac:spMkLst>
            <pc:docMk/>
            <pc:sldMk cId="1829768379" sldId="10640"/>
            <ac:spMk id="9" creationId="{38F100EA-37D3-455C-920A-C0B7E388FD08}"/>
          </ac:spMkLst>
        </pc:spChg>
        <pc:spChg chg="mod">
          <ac:chgData name="trpeavey" userId="S::trpeavey_uw.edu#ext#@devupconforg2.onmicrosoft.com::3532ffc7-06bb-4a5f-867b-a013875dd0b1" providerId="AD" clId="Web-{A54393B0-6398-4642-9AFA-EFE5CC139BB6}" dt="2021-05-16T13:36:05.444" v="172" actId="14100"/>
          <ac:spMkLst>
            <pc:docMk/>
            <pc:sldMk cId="1829768379" sldId="10640"/>
            <ac:spMk id="11" creationId="{D1A7AE01-491C-4E28-B2AF-4B27ABAB8D90}"/>
          </ac:spMkLst>
        </pc:spChg>
        <pc:spChg chg="mod">
          <ac:chgData name="trpeavey" userId="S::trpeavey_uw.edu#ext#@devupconforg2.onmicrosoft.com::3532ffc7-06bb-4a5f-867b-a013875dd0b1" providerId="AD" clId="Web-{A54393B0-6398-4642-9AFA-EFE5CC139BB6}" dt="2021-05-16T13:33:37.686" v="143" actId="20577"/>
          <ac:spMkLst>
            <pc:docMk/>
            <pc:sldMk cId="1829768379" sldId="10640"/>
            <ac:spMk id="12" creationId="{76B1E3FA-92AE-43AC-8BBD-D492AF32B781}"/>
          </ac:spMkLst>
        </pc:spChg>
        <pc:spChg chg="mod">
          <ac:chgData name="trpeavey" userId="S::trpeavey_uw.edu#ext#@devupconforg2.onmicrosoft.com::3532ffc7-06bb-4a5f-867b-a013875dd0b1" providerId="AD" clId="Web-{A54393B0-6398-4642-9AFA-EFE5CC139BB6}" dt="2021-05-16T13:36:48.897" v="180" actId="1076"/>
          <ac:spMkLst>
            <pc:docMk/>
            <pc:sldMk cId="1829768379" sldId="10640"/>
            <ac:spMk id="14" creationId="{F4C1F832-5CAA-4D2B-BB66-D3B1C5F3E4CD}"/>
          </ac:spMkLst>
        </pc:spChg>
        <pc:picChg chg="mod">
          <ac:chgData name="trpeavey" userId="S::trpeavey_uw.edu#ext#@devupconforg2.onmicrosoft.com::3532ffc7-06bb-4a5f-867b-a013875dd0b1" providerId="AD" clId="Web-{A54393B0-6398-4642-9AFA-EFE5CC139BB6}" dt="2021-05-16T13:35:19.486" v="165" actId="1076"/>
          <ac:picMkLst>
            <pc:docMk/>
            <pc:sldMk cId="1829768379" sldId="10640"/>
            <ac:picMk id="4" creationId="{83B6C7AD-8335-45B3-8897-2146AA85A59F}"/>
          </ac:picMkLst>
        </pc:picChg>
        <pc:picChg chg="mod">
          <ac:chgData name="trpeavey" userId="S::trpeavey_uw.edu#ext#@devupconforg2.onmicrosoft.com::3532ffc7-06bb-4a5f-867b-a013875dd0b1" providerId="AD" clId="Web-{A54393B0-6398-4642-9AFA-EFE5CC139BB6}" dt="2021-05-16T13:35:45.861" v="168" actId="1076"/>
          <ac:picMkLst>
            <pc:docMk/>
            <pc:sldMk cId="1829768379" sldId="10640"/>
            <ac:picMk id="8" creationId="{096C0A62-672B-4EE4-B429-7406FC06A98C}"/>
          </ac:picMkLst>
        </pc:picChg>
        <pc:picChg chg="mod">
          <ac:chgData name="trpeavey" userId="S::trpeavey_uw.edu#ext#@devupconforg2.onmicrosoft.com::3532ffc7-06bb-4a5f-867b-a013875dd0b1" providerId="AD" clId="Web-{A54393B0-6398-4642-9AFA-EFE5CC139BB6}" dt="2021-05-16T13:35:24.408" v="166" actId="1076"/>
          <ac:picMkLst>
            <pc:docMk/>
            <pc:sldMk cId="1829768379" sldId="10640"/>
            <ac:picMk id="10" creationId="{04BA6BF7-5759-4A03-9F2E-72688A9A0E2E}"/>
          </ac:picMkLst>
        </pc:picChg>
        <pc:picChg chg="mod">
          <ac:chgData name="trpeavey" userId="S::trpeavey_uw.edu#ext#@devupconforg2.onmicrosoft.com::3532ffc7-06bb-4a5f-867b-a013875dd0b1" providerId="AD" clId="Web-{A54393B0-6398-4642-9AFA-EFE5CC139BB6}" dt="2021-05-16T13:36:41.647" v="179" actId="1076"/>
          <ac:picMkLst>
            <pc:docMk/>
            <pc:sldMk cId="1829768379" sldId="10640"/>
            <ac:picMk id="13" creationId="{32AF10AB-B206-4FFD-95BA-D1E1DA69ABAE}"/>
          </ac:picMkLst>
        </pc:picChg>
      </pc:sldChg>
      <pc:sldChg chg="addSp delSp ord modTransition">
        <pc:chgData name="trpeavey" userId="S::trpeavey_uw.edu#ext#@devupconforg2.onmicrosoft.com::3532ffc7-06bb-4a5f-867b-a013875dd0b1" providerId="AD" clId="Web-{A54393B0-6398-4642-9AFA-EFE5CC139BB6}" dt="2021-05-16T13:40:24.583" v="256"/>
        <pc:sldMkLst>
          <pc:docMk/>
          <pc:sldMk cId="913362436" sldId="10641"/>
        </pc:sldMkLst>
        <pc:spChg chg="add">
          <ac:chgData name="trpeavey" userId="S::trpeavey_uw.edu#ext#@devupconforg2.onmicrosoft.com::3532ffc7-06bb-4a5f-867b-a013875dd0b1" providerId="AD" clId="Web-{A54393B0-6398-4642-9AFA-EFE5CC139BB6}" dt="2021-05-16T13:26:07.110" v="4"/>
          <ac:spMkLst>
            <pc:docMk/>
            <pc:sldMk cId="913362436" sldId="10641"/>
            <ac:spMk id="3" creationId="{AED1F15A-0E7D-4909-BE37-95B00316EA83}"/>
          </ac:spMkLst>
        </pc:spChg>
        <pc:spChg chg="del">
          <ac:chgData name="trpeavey" userId="S::trpeavey_uw.edu#ext#@devupconforg2.onmicrosoft.com::3532ffc7-06bb-4a5f-867b-a013875dd0b1" providerId="AD" clId="Web-{A54393B0-6398-4642-9AFA-EFE5CC139BB6}" dt="2021-05-16T13:25:58.157" v="2"/>
          <ac:spMkLst>
            <pc:docMk/>
            <pc:sldMk cId="913362436" sldId="10641"/>
            <ac:spMk id="8" creationId="{A412080F-23F7-4194-8B58-F677E205065D}"/>
          </ac:spMkLst>
        </pc:spChg>
        <pc:spChg chg="del">
          <ac:chgData name="trpeavey" userId="S::trpeavey_uw.edu#ext#@devupconforg2.onmicrosoft.com::3532ffc7-06bb-4a5f-867b-a013875dd0b1" providerId="AD" clId="Web-{A54393B0-6398-4642-9AFA-EFE5CC139BB6}" dt="2021-05-16T13:26:00.188" v="3"/>
          <ac:spMkLst>
            <pc:docMk/>
            <pc:sldMk cId="913362436" sldId="10641"/>
            <ac:spMk id="10" creationId="{971ED222-A098-427B-B070-ECF443D49508}"/>
          </ac:spMkLst>
        </pc:spChg>
      </pc:sldChg>
      <pc:sldChg chg="del">
        <pc:chgData name="trpeavey" userId="S::trpeavey_uw.edu#ext#@devupconforg2.onmicrosoft.com::3532ffc7-06bb-4a5f-867b-a013875dd0b1" providerId="AD" clId="Web-{A54393B0-6398-4642-9AFA-EFE5CC139BB6}" dt="2021-05-16T13:25:49.860" v="0"/>
        <pc:sldMkLst>
          <pc:docMk/>
          <pc:sldMk cId="648862943" sldId="10642"/>
        </pc:sldMkLst>
      </pc:sldChg>
    </pc:docChg>
  </pc:docChgLst>
  <pc:docChgLst>
    <pc:chgData name="Lisa Linares" userId="S::linareslm_gmail.com#ext#@devupconforg2.onmicrosoft.com::2f0c3444-8c63-4558-b690-3ce5403179af" providerId="AD" clId="Web-{88806009-CB6C-4652-8E98-9572E7D943C1}"/>
    <pc:docChg chg="modSld">
      <pc:chgData name="Lisa Linares" userId="S::linareslm_gmail.com#ext#@devupconforg2.onmicrosoft.com::2f0c3444-8c63-4558-b690-3ce5403179af" providerId="AD" clId="Web-{88806009-CB6C-4652-8E98-9572E7D943C1}" dt="2021-05-16T12:49:51.280" v="5" actId="1076"/>
      <pc:docMkLst>
        <pc:docMk/>
      </pc:docMkLst>
      <pc:sldChg chg="modSp">
        <pc:chgData name="Lisa Linares" userId="S::linareslm_gmail.com#ext#@devupconforg2.onmicrosoft.com::2f0c3444-8c63-4558-b690-3ce5403179af" providerId="AD" clId="Web-{88806009-CB6C-4652-8E98-9572E7D943C1}" dt="2021-05-16T12:49:51.280" v="5" actId="1076"/>
        <pc:sldMkLst>
          <pc:docMk/>
          <pc:sldMk cId="2894205" sldId="10635"/>
        </pc:sldMkLst>
        <pc:spChg chg="mod">
          <ac:chgData name="Lisa Linares" userId="S::linareslm_gmail.com#ext#@devupconforg2.onmicrosoft.com::2f0c3444-8c63-4558-b690-3ce5403179af" providerId="AD" clId="Web-{88806009-CB6C-4652-8E98-9572E7D943C1}" dt="2021-05-16T12:49:23.263" v="0" actId="20577"/>
          <ac:spMkLst>
            <pc:docMk/>
            <pc:sldMk cId="2894205" sldId="10635"/>
            <ac:spMk id="3" creationId="{6CC77125-3010-8943-88B3-597FB54A8C53}"/>
          </ac:spMkLst>
        </pc:spChg>
        <pc:picChg chg="mod">
          <ac:chgData name="Lisa Linares" userId="S::linareslm_gmail.com#ext#@devupconforg2.onmicrosoft.com::2f0c3444-8c63-4558-b690-3ce5403179af" providerId="AD" clId="Web-{88806009-CB6C-4652-8E98-9572E7D943C1}" dt="2021-05-16T12:49:34.232" v="2" actId="1076"/>
          <ac:picMkLst>
            <pc:docMk/>
            <pc:sldMk cId="2894205" sldId="10635"/>
            <ac:picMk id="4" creationId="{10B83E21-9290-474F-B617-DCEAC34C2374}"/>
          </ac:picMkLst>
        </pc:picChg>
        <pc:picChg chg="mod">
          <ac:chgData name="Lisa Linares" userId="S::linareslm_gmail.com#ext#@devupconforg2.onmicrosoft.com::2f0c3444-8c63-4558-b690-3ce5403179af" providerId="AD" clId="Web-{88806009-CB6C-4652-8E98-9572E7D943C1}" dt="2021-05-16T12:49:51.280" v="5" actId="1076"/>
          <ac:picMkLst>
            <pc:docMk/>
            <pc:sldMk cId="2894205" sldId="10635"/>
            <ac:picMk id="10" creationId="{59EFF054-38E0-41EA-AB15-CC2BAD969478}"/>
          </ac:picMkLst>
        </pc:picChg>
      </pc:sldChg>
    </pc:docChg>
  </pc:docChgLst>
  <pc:docChgLst>
    <pc:chgData name="rodda ouma" userId="S::rodda.ouma05_gmail.com#ext#@devupconforg2.onmicrosoft.com::46fdbd3d-109a-45bd-bd2f-43241929b5ba" providerId="AD" clId="Web-{AA58EDEC-7CE1-4983-BE77-4D620987D3C9}"/>
    <pc:docChg chg="modSld">
      <pc:chgData name="rodda ouma" userId="S::rodda.ouma05_gmail.com#ext#@devupconforg2.onmicrosoft.com::46fdbd3d-109a-45bd-bd2f-43241929b5ba" providerId="AD" clId="Web-{AA58EDEC-7CE1-4983-BE77-4D620987D3C9}" dt="2021-05-15T22:58:11.672" v="516" actId="20577"/>
      <pc:docMkLst>
        <pc:docMk/>
      </pc:docMkLst>
      <pc:sldChg chg="addSp modSp">
        <pc:chgData name="rodda ouma" userId="S::rodda.ouma05_gmail.com#ext#@devupconforg2.onmicrosoft.com::46fdbd3d-109a-45bd-bd2f-43241929b5ba" providerId="AD" clId="Web-{AA58EDEC-7CE1-4983-BE77-4D620987D3C9}" dt="2021-05-15T22:58:11.672" v="516" actId="20577"/>
        <pc:sldMkLst>
          <pc:docMk/>
          <pc:sldMk cId="608815595" sldId="10620"/>
        </pc:sldMkLst>
        <pc:spChg chg="mod">
          <ac:chgData name="rodda ouma" userId="S::rodda.ouma05_gmail.com#ext#@devupconforg2.onmicrosoft.com::46fdbd3d-109a-45bd-bd2f-43241929b5ba" providerId="AD" clId="Web-{AA58EDEC-7CE1-4983-BE77-4D620987D3C9}" dt="2021-05-15T22:58:11.672" v="516" actId="20577"/>
          <ac:spMkLst>
            <pc:docMk/>
            <pc:sldMk cId="608815595" sldId="10620"/>
            <ac:spMk id="3" creationId="{A84C3720-FA51-094D-AF9E-23222EB6AECC}"/>
          </ac:spMkLst>
        </pc:spChg>
        <pc:graphicFrameChg chg="add mod modGraphic">
          <ac:chgData name="rodda ouma" userId="S::rodda.ouma05_gmail.com#ext#@devupconforg2.onmicrosoft.com::46fdbd3d-109a-45bd-bd2f-43241929b5ba" providerId="AD" clId="Web-{AA58EDEC-7CE1-4983-BE77-4D620987D3C9}" dt="2021-05-15T22:57:14.684" v="497"/>
          <ac:graphicFrameMkLst>
            <pc:docMk/>
            <pc:sldMk cId="608815595" sldId="10620"/>
            <ac:graphicFrameMk id="6" creationId="{50B438D0-9B42-4927-8071-81E58447392F}"/>
          </ac:graphicFrameMkLst>
        </pc:graphicFrameChg>
      </pc:sldChg>
      <pc:sldChg chg="modSp">
        <pc:chgData name="rodda ouma" userId="S::rodda.ouma05_gmail.com#ext#@devupconforg2.onmicrosoft.com::46fdbd3d-109a-45bd-bd2f-43241929b5ba" providerId="AD" clId="Web-{AA58EDEC-7CE1-4983-BE77-4D620987D3C9}" dt="2021-05-15T22:47:13.334" v="1" actId="1076"/>
        <pc:sldMkLst>
          <pc:docMk/>
          <pc:sldMk cId="2127211978" sldId="10626"/>
        </pc:sldMkLst>
        <pc:spChg chg="mod">
          <ac:chgData name="rodda ouma" userId="S::rodda.ouma05_gmail.com#ext#@devupconforg2.onmicrosoft.com::46fdbd3d-109a-45bd-bd2f-43241929b5ba" providerId="AD" clId="Web-{AA58EDEC-7CE1-4983-BE77-4D620987D3C9}" dt="2021-05-15T22:47:13.334" v="1" actId="1076"/>
          <ac:spMkLst>
            <pc:docMk/>
            <pc:sldMk cId="2127211978" sldId="10626"/>
            <ac:spMk id="3" creationId="{18F148FD-C706-6740-AB38-5455211202DC}"/>
          </ac:spMkLst>
        </pc:spChg>
      </pc:sldChg>
    </pc:docChg>
  </pc:docChgLst>
  <pc:docChgLst>
    <pc:chgData name="Lisa Linares" userId="S::linareslm_gmail.com#ext#@devupconforg2.onmicrosoft.com::2f0c3444-8c63-4558-b690-3ce5403179af" providerId="AD" clId="Web-{EB01DB31-45A2-4071-92A7-B8A9A72FBD56}"/>
    <pc:docChg chg="modSld">
      <pc:chgData name="Lisa Linares" userId="S::linareslm_gmail.com#ext#@devupconforg2.onmicrosoft.com::2f0c3444-8c63-4558-b690-3ce5403179af" providerId="AD" clId="Web-{EB01DB31-45A2-4071-92A7-B8A9A72FBD56}" dt="2021-05-15T20:24:30.866" v="2" actId="20577"/>
      <pc:docMkLst>
        <pc:docMk/>
      </pc:docMkLst>
      <pc:sldChg chg="modSp">
        <pc:chgData name="Lisa Linares" userId="S::linareslm_gmail.com#ext#@devupconforg2.onmicrosoft.com::2f0c3444-8c63-4558-b690-3ce5403179af" providerId="AD" clId="Web-{EB01DB31-45A2-4071-92A7-B8A9A72FBD56}" dt="2021-05-15T20:24:30.866" v="2" actId="20577"/>
        <pc:sldMkLst>
          <pc:docMk/>
          <pc:sldMk cId="2894205" sldId="10635"/>
        </pc:sldMkLst>
        <pc:spChg chg="mod">
          <ac:chgData name="Lisa Linares" userId="S::linareslm_gmail.com#ext#@devupconforg2.onmicrosoft.com::2f0c3444-8c63-4558-b690-3ce5403179af" providerId="AD" clId="Web-{EB01DB31-45A2-4071-92A7-B8A9A72FBD56}" dt="2021-05-15T20:24:30.866" v="2" actId="20577"/>
          <ac:spMkLst>
            <pc:docMk/>
            <pc:sldMk cId="2894205" sldId="10635"/>
            <ac:spMk id="3" creationId="{6CC77125-3010-8943-88B3-597FB54A8C53}"/>
          </ac:spMkLst>
        </pc:spChg>
      </pc:sldChg>
    </pc:docChg>
  </pc:docChgLst>
  <pc:docChgLst>
    <pc:chgData name="Sumit Bhuttan" userId="S::sumitbhuttan_microsoft.com#ext#@devupconforg2.onmicrosoft.com::8e88afcb-0d28-4a3e-a9ce-7af40ee31804" providerId="AD" clId="Web-{12142376-4DFF-485A-84FE-C09368E20D44}"/>
    <pc:docChg chg="modSld">
      <pc:chgData name="Sumit Bhuttan" userId="S::sumitbhuttan_microsoft.com#ext#@devupconforg2.onmicrosoft.com::8e88afcb-0d28-4a3e-a9ce-7af40ee31804" providerId="AD" clId="Web-{12142376-4DFF-485A-84FE-C09368E20D44}" dt="2021-05-15T23:05:50.013" v="17" actId="20577"/>
      <pc:docMkLst>
        <pc:docMk/>
      </pc:docMkLst>
      <pc:sldChg chg="addSp modSp">
        <pc:chgData name="Sumit Bhuttan" userId="S::sumitbhuttan_microsoft.com#ext#@devupconforg2.onmicrosoft.com::8e88afcb-0d28-4a3e-a9ce-7af40ee31804" providerId="AD" clId="Web-{12142376-4DFF-485A-84FE-C09368E20D44}" dt="2021-05-15T23:04:59.121" v="12" actId="14100"/>
        <pc:sldMkLst>
          <pc:docMk/>
          <pc:sldMk cId="608815595" sldId="10620"/>
        </pc:sldMkLst>
        <pc:spChg chg="mod">
          <ac:chgData name="Sumit Bhuttan" userId="S::sumitbhuttan_microsoft.com#ext#@devupconforg2.onmicrosoft.com::8e88afcb-0d28-4a3e-a9ce-7af40ee31804" providerId="AD" clId="Web-{12142376-4DFF-485A-84FE-C09368E20D44}" dt="2021-05-15T23:04:19.370" v="6" actId="14100"/>
          <ac:spMkLst>
            <pc:docMk/>
            <pc:sldMk cId="608815595" sldId="10620"/>
            <ac:spMk id="3" creationId="{A84C3720-FA51-094D-AF9E-23222EB6AECC}"/>
          </ac:spMkLst>
        </pc:spChg>
        <pc:spChg chg="add mod">
          <ac:chgData name="Sumit Bhuttan" userId="S::sumitbhuttan_microsoft.com#ext#@devupconforg2.onmicrosoft.com::8e88afcb-0d28-4a3e-a9ce-7af40ee31804" providerId="AD" clId="Web-{12142376-4DFF-485A-84FE-C09368E20D44}" dt="2021-05-15T23:04:59.121" v="12" actId="14100"/>
          <ac:spMkLst>
            <pc:docMk/>
            <pc:sldMk cId="608815595" sldId="10620"/>
            <ac:spMk id="4" creationId="{F93A053C-EBD9-4B1B-971C-2C32F845418C}"/>
          </ac:spMkLst>
        </pc:spChg>
      </pc:sldChg>
      <pc:sldChg chg="addSp modSp">
        <pc:chgData name="Sumit Bhuttan" userId="S::sumitbhuttan_microsoft.com#ext#@devupconforg2.onmicrosoft.com::8e88afcb-0d28-4a3e-a9ce-7af40ee31804" providerId="AD" clId="Web-{12142376-4DFF-485A-84FE-C09368E20D44}" dt="2021-05-15T23:05:50.013" v="17" actId="20577"/>
        <pc:sldMkLst>
          <pc:docMk/>
          <pc:sldMk cId="1463614882" sldId="10621"/>
        </pc:sldMkLst>
        <pc:spChg chg="mod">
          <ac:chgData name="Sumit Bhuttan" userId="S::sumitbhuttan_microsoft.com#ext#@devupconforg2.onmicrosoft.com::8e88afcb-0d28-4a3e-a9ce-7af40ee31804" providerId="AD" clId="Web-{12142376-4DFF-485A-84FE-C09368E20D44}" dt="2021-05-15T23:05:31.012" v="13" actId="14100"/>
          <ac:spMkLst>
            <pc:docMk/>
            <pc:sldMk cId="1463614882" sldId="10621"/>
            <ac:spMk id="3" creationId="{2F991BBF-3A96-9F44-AF62-40D0944ADF70}"/>
          </ac:spMkLst>
        </pc:spChg>
        <pc:spChg chg="add mod">
          <ac:chgData name="Sumit Bhuttan" userId="S::sumitbhuttan_microsoft.com#ext#@devupconforg2.onmicrosoft.com::8e88afcb-0d28-4a3e-a9ce-7af40ee31804" providerId="AD" clId="Web-{12142376-4DFF-485A-84FE-C09368E20D44}" dt="2021-05-15T23:05:50.013" v="17" actId="20577"/>
          <ac:spMkLst>
            <pc:docMk/>
            <pc:sldMk cId="1463614882" sldId="10621"/>
            <ac:spMk id="4" creationId="{01771DFA-AC8A-4AF2-B4DE-15765C8F0299}"/>
          </ac:spMkLst>
        </pc:spChg>
      </pc:sldChg>
      <pc:sldChg chg="modSp">
        <pc:chgData name="Sumit Bhuttan" userId="S::sumitbhuttan_microsoft.com#ext#@devupconforg2.onmicrosoft.com::8e88afcb-0d28-4a3e-a9ce-7af40ee31804" providerId="AD" clId="Web-{12142376-4DFF-485A-84FE-C09368E20D44}" dt="2021-05-15T23:01:33.883" v="1" actId="20577"/>
        <pc:sldMkLst>
          <pc:docMk/>
          <pc:sldMk cId="2648020247" sldId="10622"/>
        </pc:sldMkLst>
        <pc:spChg chg="mod">
          <ac:chgData name="Sumit Bhuttan" userId="S::sumitbhuttan_microsoft.com#ext#@devupconforg2.onmicrosoft.com::8e88afcb-0d28-4a3e-a9ce-7af40ee31804" providerId="AD" clId="Web-{12142376-4DFF-485A-84FE-C09368E20D44}" dt="2021-05-15T23:01:33.883" v="1" actId="20577"/>
          <ac:spMkLst>
            <pc:docMk/>
            <pc:sldMk cId="2648020247" sldId="10622"/>
            <ac:spMk id="3" creationId="{D93A5744-4DC2-F242-A538-219539FE31EE}"/>
          </ac:spMkLst>
        </pc:spChg>
      </pc:sldChg>
      <pc:sldChg chg="modSp">
        <pc:chgData name="Sumit Bhuttan" userId="S::sumitbhuttan_microsoft.com#ext#@devupconforg2.onmicrosoft.com::8e88afcb-0d28-4a3e-a9ce-7af40ee31804" providerId="AD" clId="Web-{12142376-4DFF-485A-84FE-C09368E20D44}" dt="2021-05-15T23:04:09.933" v="5" actId="20577"/>
        <pc:sldMkLst>
          <pc:docMk/>
          <pc:sldMk cId="2127211978" sldId="10626"/>
        </pc:sldMkLst>
        <pc:spChg chg="mod">
          <ac:chgData name="Sumit Bhuttan" userId="S::sumitbhuttan_microsoft.com#ext#@devupconforg2.onmicrosoft.com::8e88afcb-0d28-4a3e-a9ce-7af40ee31804" providerId="AD" clId="Web-{12142376-4DFF-485A-84FE-C09368E20D44}" dt="2021-05-15T23:04:09.933" v="5" actId="20577"/>
          <ac:spMkLst>
            <pc:docMk/>
            <pc:sldMk cId="2127211978" sldId="10626"/>
            <ac:spMk id="7" creationId="{3D821BE8-1F35-4C56-8900-81E1B10C1CC2}"/>
          </ac:spMkLst>
        </pc:spChg>
      </pc:sldChg>
    </pc:docChg>
  </pc:docChgLst>
  <pc:docChgLst>
    <pc:chgData name="Dolu Obatusin" userId="S::dolu.obatusin_gmail.com#ext#@devupconforg2.onmicrosoft.com::81ac526f-5748-4890-94f2-4f31608a3aa0" providerId="AD" clId="Web-{F1969A1D-B686-46EF-AA4A-98F2971F0FFA}"/>
    <pc:docChg chg="modSld">
      <pc:chgData name="Dolu Obatusin" userId="S::dolu.obatusin_gmail.com#ext#@devupconforg2.onmicrosoft.com::81ac526f-5748-4890-94f2-4f31608a3aa0" providerId="AD" clId="Web-{F1969A1D-B686-46EF-AA4A-98F2971F0FFA}" dt="2021-05-16T01:56:05.310" v="6" actId="1076"/>
      <pc:docMkLst>
        <pc:docMk/>
      </pc:docMkLst>
      <pc:sldChg chg="addSp delSp modSp">
        <pc:chgData name="Dolu Obatusin" userId="S::dolu.obatusin_gmail.com#ext#@devupconforg2.onmicrosoft.com::81ac526f-5748-4890-94f2-4f31608a3aa0" providerId="AD" clId="Web-{F1969A1D-B686-46EF-AA4A-98F2971F0FFA}" dt="2021-05-16T01:56:05.310" v="6" actId="1076"/>
        <pc:sldMkLst>
          <pc:docMk/>
          <pc:sldMk cId="4075025678" sldId="10639"/>
        </pc:sldMkLst>
        <pc:picChg chg="del">
          <ac:chgData name="Dolu Obatusin" userId="S::dolu.obatusin_gmail.com#ext#@devupconforg2.onmicrosoft.com::81ac526f-5748-4890-94f2-4f31608a3aa0" providerId="AD" clId="Web-{F1969A1D-B686-46EF-AA4A-98F2971F0FFA}" dt="2021-05-16T01:55:40.543" v="1"/>
          <ac:picMkLst>
            <pc:docMk/>
            <pc:sldMk cId="4075025678" sldId="10639"/>
            <ac:picMk id="5" creationId="{C664043C-794C-4AFF-BFAD-6A9131B957E0}"/>
          </ac:picMkLst>
        </pc:picChg>
        <pc:picChg chg="add mod">
          <ac:chgData name="Dolu Obatusin" userId="S::dolu.obatusin_gmail.com#ext#@devupconforg2.onmicrosoft.com::81ac526f-5748-4890-94f2-4f31608a3aa0" providerId="AD" clId="Web-{F1969A1D-B686-46EF-AA4A-98F2971F0FFA}" dt="2021-05-16T01:56:05.310" v="6" actId="1076"/>
          <ac:picMkLst>
            <pc:docMk/>
            <pc:sldMk cId="4075025678" sldId="10639"/>
            <ac:picMk id="6" creationId="{03A8F9EC-65BE-4C9E-B8E8-FC45EE52C11F}"/>
          </ac:picMkLst>
        </pc:picChg>
      </pc:sldChg>
    </pc:docChg>
  </pc:docChgLst>
  <pc:docChgLst>
    <pc:chgData name="trpeavey" userId="S::trpeavey_uw.edu#ext#@devupconforg2.onmicrosoft.com::3532ffc7-06bb-4a5f-867b-a013875dd0b1" providerId="AD" clId="Web-{7B4E4832-E797-4940-9778-7B37E0D84F4E}"/>
    <pc:docChg chg="modSld sldOrd">
      <pc:chgData name="trpeavey" userId="S::trpeavey_uw.edu#ext#@devupconforg2.onmicrosoft.com::3532ffc7-06bb-4a5f-867b-a013875dd0b1" providerId="AD" clId="Web-{7B4E4832-E797-4940-9778-7B37E0D84F4E}" dt="2021-05-16T00:43:38.837" v="276"/>
      <pc:docMkLst>
        <pc:docMk/>
      </pc:docMkLst>
      <pc:sldChg chg="ord">
        <pc:chgData name="trpeavey" userId="S::trpeavey_uw.edu#ext#@devupconforg2.onmicrosoft.com::3532ffc7-06bb-4a5f-867b-a013875dd0b1" providerId="AD" clId="Web-{7B4E4832-E797-4940-9778-7B37E0D84F4E}" dt="2021-05-16T00:22:16.464" v="48"/>
        <pc:sldMkLst>
          <pc:docMk/>
          <pc:sldMk cId="608815595" sldId="10620"/>
        </pc:sldMkLst>
      </pc:sldChg>
      <pc:sldChg chg="ord">
        <pc:chgData name="trpeavey" userId="S::trpeavey_uw.edu#ext#@devupconforg2.onmicrosoft.com::3532ffc7-06bb-4a5f-867b-a013875dd0b1" providerId="AD" clId="Web-{7B4E4832-E797-4940-9778-7B37E0D84F4E}" dt="2021-05-16T00:22:16.464" v="47"/>
        <pc:sldMkLst>
          <pc:docMk/>
          <pc:sldMk cId="1463614882" sldId="10621"/>
        </pc:sldMkLst>
      </pc:sldChg>
      <pc:sldChg chg="addSp modSp">
        <pc:chgData name="trpeavey" userId="S::trpeavey_uw.edu#ext#@devupconforg2.onmicrosoft.com::3532ffc7-06bb-4a5f-867b-a013875dd0b1" providerId="AD" clId="Web-{7B4E4832-E797-4940-9778-7B37E0D84F4E}" dt="2021-05-16T00:33:47.653" v="272" actId="20577"/>
        <pc:sldMkLst>
          <pc:docMk/>
          <pc:sldMk cId="2127211978" sldId="10626"/>
        </pc:sldMkLst>
        <pc:spChg chg="mod">
          <ac:chgData name="trpeavey" userId="S::trpeavey_uw.edu#ext#@devupconforg2.onmicrosoft.com::3532ffc7-06bb-4a5f-867b-a013875dd0b1" providerId="AD" clId="Web-{7B4E4832-E797-4940-9778-7B37E0D84F4E}" dt="2021-05-16T00:33:47.653" v="272" actId="20577"/>
          <ac:spMkLst>
            <pc:docMk/>
            <pc:sldMk cId="2127211978" sldId="10626"/>
            <ac:spMk id="3" creationId="{18F148FD-C706-6740-AB38-5455211202DC}"/>
          </ac:spMkLst>
        </pc:spChg>
        <pc:grpChg chg="add mod">
          <ac:chgData name="trpeavey" userId="S::trpeavey_uw.edu#ext#@devupconforg2.onmicrosoft.com::3532ffc7-06bb-4a5f-867b-a013875dd0b1" providerId="AD" clId="Web-{7B4E4832-E797-4940-9778-7B37E0D84F4E}" dt="2021-05-16T00:08:16.811" v="8" actId="1076"/>
          <ac:grpSpMkLst>
            <pc:docMk/>
            <pc:sldMk cId="2127211978" sldId="10626"/>
            <ac:grpSpMk id="9" creationId="{24FA952C-8D98-4461-87C4-85F7BCED72B8}"/>
          </ac:grpSpMkLst>
        </pc:grpChg>
      </pc:sldChg>
      <pc:sldChg chg="modSp">
        <pc:chgData name="trpeavey" userId="S::trpeavey_uw.edu#ext#@devupconforg2.onmicrosoft.com::3532ffc7-06bb-4a5f-867b-a013875dd0b1" providerId="AD" clId="Web-{7B4E4832-E797-4940-9778-7B37E0D84F4E}" dt="2021-05-16T00:28:33.837" v="66" actId="20577"/>
        <pc:sldMkLst>
          <pc:docMk/>
          <pc:sldMk cId="2894205" sldId="10635"/>
        </pc:sldMkLst>
        <pc:spChg chg="mod">
          <ac:chgData name="trpeavey" userId="S::trpeavey_uw.edu#ext#@devupconforg2.onmicrosoft.com::3532ffc7-06bb-4a5f-867b-a013875dd0b1" providerId="AD" clId="Web-{7B4E4832-E797-4940-9778-7B37E0D84F4E}" dt="2021-05-16T00:28:33.837" v="66" actId="20577"/>
          <ac:spMkLst>
            <pc:docMk/>
            <pc:sldMk cId="2894205" sldId="10635"/>
            <ac:spMk id="3" creationId="{6CC77125-3010-8943-88B3-597FB54A8C53}"/>
          </ac:spMkLst>
        </pc:spChg>
      </pc:sldChg>
      <pc:sldChg chg="ord">
        <pc:chgData name="trpeavey" userId="S::trpeavey_uw.edu#ext#@devupconforg2.onmicrosoft.com::3532ffc7-06bb-4a5f-867b-a013875dd0b1" providerId="AD" clId="Web-{7B4E4832-E797-4940-9778-7B37E0D84F4E}" dt="2021-05-16T00:15:53.497" v="11"/>
        <pc:sldMkLst>
          <pc:docMk/>
          <pc:sldMk cId="2344761032" sldId="10638"/>
        </pc:sldMkLst>
      </pc:sldChg>
      <pc:sldChg chg="addSp delSp modSp">
        <pc:chgData name="trpeavey" userId="S::trpeavey_uw.edu#ext#@devupconforg2.onmicrosoft.com::3532ffc7-06bb-4a5f-867b-a013875dd0b1" providerId="AD" clId="Web-{7B4E4832-E797-4940-9778-7B37E0D84F4E}" dt="2021-05-16T00:43:38.837" v="276"/>
        <pc:sldMkLst>
          <pc:docMk/>
          <pc:sldMk cId="4075025678" sldId="10639"/>
        </pc:sldMkLst>
        <pc:spChg chg="mod">
          <ac:chgData name="trpeavey" userId="S::trpeavey_uw.edu#ext#@devupconforg2.onmicrosoft.com::3532ffc7-06bb-4a5f-867b-a013875dd0b1" providerId="AD" clId="Web-{7B4E4832-E797-4940-9778-7B37E0D84F4E}" dt="2021-05-16T00:21:00.605" v="46" actId="20577"/>
          <ac:spMkLst>
            <pc:docMk/>
            <pc:sldMk cId="4075025678" sldId="10639"/>
            <ac:spMk id="2" creationId="{CE4EE83F-06BD-4CA6-8AFD-CC217FC02DFE}"/>
          </ac:spMkLst>
        </pc:spChg>
        <pc:spChg chg="add del mod">
          <ac:chgData name="trpeavey" userId="S::trpeavey_uw.edu#ext#@devupconforg2.onmicrosoft.com::3532ffc7-06bb-4a5f-867b-a013875dd0b1" providerId="AD" clId="Web-{7B4E4832-E797-4940-9778-7B37E0D84F4E}" dt="2021-05-16T00:20:36.730" v="44"/>
          <ac:spMkLst>
            <pc:docMk/>
            <pc:sldMk cId="4075025678" sldId="10639"/>
            <ac:spMk id="24" creationId="{006032FC-513F-4163-B1E7-DE0094412B1F}"/>
          </ac:spMkLst>
        </pc:spChg>
        <pc:picChg chg="add del mod">
          <ac:chgData name="trpeavey" userId="S::trpeavey_uw.edu#ext#@devupconforg2.onmicrosoft.com::3532ffc7-06bb-4a5f-867b-a013875dd0b1" providerId="AD" clId="Web-{7B4E4832-E797-4940-9778-7B37E0D84F4E}" dt="2021-05-16T00:43:38.837" v="276"/>
          <ac:picMkLst>
            <pc:docMk/>
            <pc:sldMk cId="4075025678" sldId="10639"/>
            <ac:picMk id="6" creationId="{1422B71C-4CD3-4273-A57F-071B149EDEBD}"/>
          </ac:picMkLst>
        </pc:picChg>
      </pc:sldChg>
    </pc:docChg>
  </pc:docChgLst>
  <pc:docChgLst>
    <pc:chgData name="Dolu Obatusin" userId="S::dolu.obatusin_gmail.com#ext#@devupconforg2.onmicrosoft.com::81ac526f-5748-4890-94f2-4f31608a3aa0" providerId="AD" clId="Web-{08ED3FAA-FAFC-46CA-B0AC-DC39A424D0DA}"/>
    <pc:docChg chg="modSld">
      <pc:chgData name="Dolu Obatusin" userId="S::dolu.obatusin_gmail.com#ext#@devupconforg2.onmicrosoft.com::81ac526f-5748-4890-94f2-4f31608a3aa0" providerId="AD" clId="Web-{08ED3FAA-FAFC-46CA-B0AC-DC39A424D0DA}" dt="2021-05-16T10:44:48.782" v="7"/>
      <pc:docMkLst>
        <pc:docMk/>
      </pc:docMkLst>
      <pc:sldChg chg="addSp delSp modSp">
        <pc:chgData name="Dolu Obatusin" userId="S::dolu.obatusin_gmail.com#ext#@devupconforg2.onmicrosoft.com::81ac526f-5748-4890-94f2-4f31608a3aa0" providerId="AD" clId="Web-{08ED3FAA-FAFC-46CA-B0AC-DC39A424D0DA}" dt="2021-05-16T10:44:48.782" v="7"/>
        <pc:sldMkLst>
          <pc:docMk/>
          <pc:sldMk cId="4075025678" sldId="10639"/>
        </pc:sldMkLst>
        <pc:picChg chg="add mod">
          <ac:chgData name="Dolu Obatusin" userId="S::dolu.obatusin_gmail.com#ext#@devupconforg2.onmicrosoft.com::81ac526f-5748-4890-94f2-4f31608a3aa0" providerId="AD" clId="Web-{08ED3FAA-FAFC-46CA-B0AC-DC39A424D0DA}" dt="2021-05-16T10:44:47.328" v="1"/>
          <ac:picMkLst>
            <pc:docMk/>
            <pc:sldMk cId="4075025678" sldId="10639"/>
            <ac:picMk id="5" creationId="{BC6246FC-0398-494C-95A0-0947F3C67592}"/>
          </ac:picMkLst>
        </pc:picChg>
        <pc:picChg chg="del">
          <ac:chgData name="Dolu Obatusin" userId="S::dolu.obatusin_gmail.com#ext#@devupconforg2.onmicrosoft.com::81ac526f-5748-4890-94f2-4f31608a3aa0" providerId="AD" clId="Web-{08ED3FAA-FAFC-46CA-B0AC-DC39A424D0DA}" dt="2021-05-16T10:44:28.359" v="0"/>
          <ac:picMkLst>
            <pc:docMk/>
            <pc:sldMk cId="4075025678" sldId="10639"/>
            <ac:picMk id="6" creationId="{03A8F9EC-65BE-4C9E-B8E8-FC45EE52C11F}"/>
          </ac:picMkLst>
        </pc:picChg>
        <pc:picChg chg="add mod">
          <ac:chgData name="Dolu Obatusin" userId="S::dolu.obatusin_gmail.com#ext#@devupconforg2.onmicrosoft.com::81ac526f-5748-4890-94f2-4f31608a3aa0" providerId="AD" clId="Web-{08ED3FAA-FAFC-46CA-B0AC-DC39A424D0DA}" dt="2021-05-16T10:44:48" v="2"/>
          <ac:picMkLst>
            <pc:docMk/>
            <pc:sldMk cId="4075025678" sldId="10639"/>
            <ac:picMk id="7" creationId="{F71CFDD7-DCE9-4216-848B-39BAD7D02EDD}"/>
          </ac:picMkLst>
        </pc:picChg>
        <pc:picChg chg="add mod">
          <ac:chgData name="Dolu Obatusin" userId="S::dolu.obatusin_gmail.com#ext#@devupconforg2.onmicrosoft.com::81ac526f-5748-4890-94f2-4f31608a3aa0" providerId="AD" clId="Web-{08ED3FAA-FAFC-46CA-B0AC-DC39A424D0DA}" dt="2021-05-16T10:44:48.157" v="3"/>
          <ac:picMkLst>
            <pc:docMk/>
            <pc:sldMk cId="4075025678" sldId="10639"/>
            <ac:picMk id="11" creationId="{C02CCD8E-27C2-4CCF-818A-A609F78B0035}"/>
          </ac:picMkLst>
        </pc:picChg>
        <pc:picChg chg="add mod">
          <ac:chgData name="Dolu Obatusin" userId="S::dolu.obatusin_gmail.com#ext#@devupconforg2.onmicrosoft.com::81ac526f-5748-4890-94f2-4f31608a3aa0" providerId="AD" clId="Web-{08ED3FAA-FAFC-46CA-B0AC-DC39A424D0DA}" dt="2021-05-16T10:44:48.360" v="4"/>
          <ac:picMkLst>
            <pc:docMk/>
            <pc:sldMk cId="4075025678" sldId="10639"/>
            <ac:picMk id="13" creationId="{6201A8EF-A5CA-4925-8929-53B01FFC1769}"/>
          </ac:picMkLst>
        </pc:picChg>
        <pc:picChg chg="add mod">
          <ac:chgData name="Dolu Obatusin" userId="S::dolu.obatusin_gmail.com#ext#@devupconforg2.onmicrosoft.com::81ac526f-5748-4890-94f2-4f31608a3aa0" providerId="AD" clId="Web-{08ED3FAA-FAFC-46CA-B0AC-DC39A424D0DA}" dt="2021-05-16T10:44:48.516" v="5"/>
          <ac:picMkLst>
            <pc:docMk/>
            <pc:sldMk cId="4075025678" sldId="10639"/>
            <ac:picMk id="16" creationId="{58D7C0D0-D20F-47DA-AC0C-890A1892D6DA}"/>
          </ac:picMkLst>
        </pc:picChg>
        <pc:picChg chg="add mod">
          <ac:chgData name="Dolu Obatusin" userId="S::dolu.obatusin_gmail.com#ext#@devupconforg2.onmicrosoft.com::81ac526f-5748-4890-94f2-4f31608a3aa0" providerId="AD" clId="Web-{08ED3FAA-FAFC-46CA-B0AC-DC39A424D0DA}" dt="2021-05-16T10:44:48.657" v="6"/>
          <ac:picMkLst>
            <pc:docMk/>
            <pc:sldMk cId="4075025678" sldId="10639"/>
            <ac:picMk id="17" creationId="{B1D2951E-413F-4145-B31C-93E7193B7AF6}"/>
          </ac:picMkLst>
        </pc:picChg>
        <pc:picChg chg="add mod">
          <ac:chgData name="Dolu Obatusin" userId="S::dolu.obatusin_gmail.com#ext#@devupconforg2.onmicrosoft.com::81ac526f-5748-4890-94f2-4f31608a3aa0" providerId="AD" clId="Web-{08ED3FAA-FAFC-46CA-B0AC-DC39A424D0DA}" dt="2021-05-16T10:44:48.782" v="7"/>
          <ac:picMkLst>
            <pc:docMk/>
            <pc:sldMk cId="4075025678" sldId="10639"/>
            <ac:picMk id="19" creationId="{12D0D5C0-1539-41D4-8437-D6ED1A6CE605}"/>
          </ac:picMkLst>
        </pc:picChg>
      </pc:sldChg>
    </pc:docChg>
  </pc:docChgLst>
  <pc:docChgLst>
    <pc:chgData name="Sumit Bhuttan" userId="S::sumitbhuttan_microsoft.com#ext#@devupconforg2.onmicrosoft.com::8e88afcb-0d28-4a3e-a9ce-7af40ee31804" providerId="AD" clId="Web-{CB0C0C13-550F-48B6-85ED-EF74D161145D}"/>
    <pc:docChg chg="modSld">
      <pc:chgData name="Sumit Bhuttan" userId="S::sumitbhuttan_microsoft.com#ext#@devupconforg2.onmicrosoft.com::8e88afcb-0d28-4a3e-a9ce-7af40ee31804" providerId="AD" clId="Web-{CB0C0C13-550F-48B6-85ED-EF74D161145D}" dt="2021-05-15T22:57:53.781" v="537"/>
      <pc:docMkLst>
        <pc:docMk/>
      </pc:docMkLst>
      <pc:sldChg chg="modSp modNotes">
        <pc:chgData name="Sumit Bhuttan" userId="S::sumitbhuttan_microsoft.com#ext#@devupconforg2.onmicrosoft.com::8e88afcb-0d28-4a3e-a9ce-7af40ee31804" providerId="AD" clId="Web-{CB0C0C13-550F-48B6-85ED-EF74D161145D}" dt="2021-05-15T22:57:53.781" v="537"/>
        <pc:sldMkLst>
          <pc:docMk/>
          <pc:sldMk cId="1463614882" sldId="10621"/>
        </pc:sldMkLst>
        <pc:spChg chg="mod">
          <ac:chgData name="Sumit Bhuttan" userId="S::sumitbhuttan_microsoft.com#ext#@devupconforg2.onmicrosoft.com::8e88afcb-0d28-4a3e-a9ce-7af40ee31804" providerId="AD" clId="Web-{CB0C0C13-550F-48B6-85ED-EF74D161145D}" dt="2021-05-15T22:57:42.922" v="536" actId="20577"/>
          <ac:spMkLst>
            <pc:docMk/>
            <pc:sldMk cId="1463614882" sldId="10621"/>
            <ac:spMk id="3" creationId="{2F991BBF-3A96-9F44-AF62-40D0944ADF70}"/>
          </ac:spMkLst>
        </pc:spChg>
      </pc:sldChg>
    </pc:docChg>
  </pc:docChgLst>
  <pc:docChgLst>
    <pc:chgData name="Lisa Linares" userId="S::linareslm_gmail.com#ext#@devupconforg2.onmicrosoft.com::2f0c3444-8c63-4558-b690-3ce5403179af" providerId="AD" clId="Web-{BFDA8C1C-E11B-424D-80F3-5C31803F41FB}"/>
    <pc:docChg chg="modSld">
      <pc:chgData name="Lisa Linares" userId="S::linareslm_gmail.com#ext#@devupconforg2.onmicrosoft.com::2f0c3444-8c63-4558-b690-3ce5403179af" providerId="AD" clId="Web-{BFDA8C1C-E11B-424D-80F3-5C31803F41FB}" dt="2021-05-16T12:31:53.503" v="359" actId="1076"/>
      <pc:docMkLst>
        <pc:docMk/>
      </pc:docMkLst>
      <pc:sldChg chg="addSp delSp modSp">
        <pc:chgData name="Lisa Linares" userId="S::linareslm_gmail.com#ext#@devupconforg2.onmicrosoft.com::2f0c3444-8c63-4558-b690-3ce5403179af" providerId="AD" clId="Web-{BFDA8C1C-E11B-424D-80F3-5C31803F41FB}" dt="2021-05-16T12:31:53.503" v="359" actId="1076"/>
        <pc:sldMkLst>
          <pc:docMk/>
          <pc:sldMk cId="2894205" sldId="10635"/>
        </pc:sldMkLst>
        <pc:spChg chg="mod">
          <ac:chgData name="Lisa Linares" userId="S::linareslm_gmail.com#ext#@devupconforg2.onmicrosoft.com::2f0c3444-8c63-4558-b690-3ce5403179af" providerId="AD" clId="Web-{BFDA8C1C-E11B-424D-80F3-5C31803F41FB}" dt="2021-05-16T12:31:07.815" v="355" actId="20577"/>
          <ac:spMkLst>
            <pc:docMk/>
            <pc:sldMk cId="2894205" sldId="10635"/>
            <ac:spMk id="3" creationId="{6CC77125-3010-8943-88B3-597FB54A8C53}"/>
          </ac:spMkLst>
        </pc:spChg>
        <pc:picChg chg="add mod">
          <ac:chgData name="Lisa Linares" userId="S::linareslm_gmail.com#ext#@devupconforg2.onmicrosoft.com::2f0c3444-8c63-4558-b690-3ce5403179af" providerId="AD" clId="Web-{BFDA8C1C-E11B-424D-80F3-5C31803F41FB}" dt="2021-05-16T12:31:53.503" v="359" actId="1076"/>
          <ac:picMkLst>
            <pc:docMk/>
            <pc:sldMk cId="2894205" sldId="10635"/>
            <ac:picMk id="4" creationId="{10B83E21-9290-474F-B617-DCEAC34C2374}"/>
          </ac:picMkLst>
        </pc:picChg>
        <pc:picChg chg="del">
          <ac:chgData name="Lisa Linares" userId="S::linareslm_gmail.com#ext#@devupconforg2.onmicrosoft.com::2f0c3444-8c63-4558-b690-3ce5403179af" providerId="AD" clId="Web-{BFDA8C1C-E11B-424D-80F3-5C31803F41FB}" dt="2021-05-16T12:28:38.764" v="244"/>
          <ac:picMkLst>
            <pc:docMk/>
            <pc:sldMk cId="2894205" sldId="10635"/>
            <ac:picMk id="9" creationId="{87E865C9-775B-483C-A824-7194E53556C5}"/>
          </ac:picMkLst>
        </pc:picChg>
      </pc:sldChg>
    </pc:docChg>
  </pc:docChgLst>
  <pc:docChgLst>
    <pc:chgData name="trpeavey" userId="S::trpeavey_uw.edu#ext#@devupconforg2.onmicrosoft.com::3532ffc7-06bb-4a5f-867b-a013875dd0b1" providerId="AD" clId="Web-{1992CE7D-1470-450E-9489-2EBDFD12EACB}"/>
    <pc:docChg chg="modSld">
      <pc:chgData name="trpeavey" userId="S::trpeavey_uw.edu#ext#@devupconforg2.onmicrosoft.com::3532ffc7-06bb-4a5f-867b-a013875dd0b1" providerId="AD" clId="Web-{1992CE7D-1470-450E-9489-2EBDFD12EACB}" dt="2021-05-16T13:44:38.974" v="24" actId="1076"/>
      <pc:docMkLst>
        <pc:docMk/>
      </pc:docMkLst>
      <pc:sldChg chg="modSp">
        <pc:chgData name="trpeavey" userId="S::trpeavey_uw.edu#ext#@devupconforg2.onmicrosoft.com::3532ffc7-06bb-4a5f-867b-a013875dd0b1" providerId="AD" clId="Web-{1992CE7D-1470-450E-9489-2EBDFD12EACB}" dt="2021-05-16T13:42:54.474" v="14"/>
        <pc:sldMkLst>
          <pc:docMk/>
          <pc:sldMk cId="2894205" sldId="10635"/>
        </pc:sldMkLst>
        <pc:spChg chg="mod">
          <ac:chgData name="trpeavey" userId="S::trpeavey_uw.edu#ext#@devupconforg2.onmicrosoft.com::3532ffc7-06bb-4a5f-867b-a013875dd0b1" providerId="AD" clId="Web-{1992CE7D-1470-450E-9489-2EBDFD12EACB}" dt="2021-05-16T13:42:28.084" v="11" actId="20577"/>
          <ac:spMkLst>
            <pc:docMk/>
            <pc:sldMk cId="2894205" sldId="10635"/>
            <ac:spMk id="3" creationId="{6CC77125-3010-8943-88B3-597FB54A8C53}"/>
          </ac:spMkLst>
        </pc:spChg>
        <pc:picChg chg="mod modCrop">
          <ac:chgData name="trpeavey" userId="S::trpeavey_uw.edu#ext#@devupconforg2.onmicrosoft.com::3532ffc7-06bb-4a5f-867b-a013875dd0b1" providerId="AD" clId="Web-{1992CE7D-1470-450E-9489-2EBDFD12EACB}" dt="2021-05-16T13:42:54.474" v="14"/>
          <ac:picMkLst>
            <pc:docMk/>
            <pc:sldMk cId="2894205" sldId="10635"/>
            <ac:picMk id="4" creationId="{10B83E21-9290-474F-B617-DCEAC34C2374}"/>
          </ac:picMkLst>
        </pc:picChg>
      </pc:sldChg>
      <pc:sldChg chg="modSp">
        <pc:chgData name="trpeavey" userId="S::trpeavey_uw.edu#ext#@devupconforg2.onmicrosoft.com::3532ffc7-06bb-4a5f-867b-a013875dd0b1" providerId="AD" clId="Web-{1992CE7D-1470-450E-9489-2EBDFD12EACB}" dt="2021-05-16T13:44:38.974" v="24" actId="1076"/>
        <pc:sldMkLst>
          <pc:docMk/>
          <pc:sldMk cId="1829768379" sldId="10640"/>
        </pc:sldMkLst>
        <pc:spChg chg="mod">
          <ac:chgData name="trpeavey" userId="S::trpeavey_uw.edu#ext#@devupconforg2.onmicrosoft.com::3532ffc7-06bb-4a5f-867b-a013875dd0b1" providerId="AD" clId="Web-{1992CE7D-1470-450E-9489-2EBDFD12EACB}" dt="2021-05-16T13:44:33.380" v="23" actId="1076"/>
          <ac:spMkLst>
            <pc:docMk/>
            <pc:sldMk cId="1829768379" sldId="10640"/>
            <ac:spMk id="6" creationId="{F092BEA1-F289-4E57-B638-A394377DACF7}"/>
          </ac:spMkLst>
        </pc:spChg>
        <pc:spChg chg="mod">
          <ac:chgData name="trpeavey" userId="S::trpeavey_uw.edu#ext#@devupconforg2.onmicrosoft.com::3532ffc7-06bb-4a5f-867b-a013875dd0b1" providerId="AD" clId="Web-{1992CE7D-1470-450E-9489-2EBDFD12EACB}" dt="2021-05-16T13:44:19.552" v="18" actId="1076"/>
          <ac:spMkLst>
            <pc:docMk/>
            <pc:sldMk cId="1829768379" sldId="10640"/>
            <ac:spMk id="9" creationId="{38F100EA-37D3-455C-920A-C0B7E388FD08}"/>
          </ac:spMkLst>
        </pc:spChg>
        <pc:spChg chg="mod">
          <ac:chgData name="trpeavey" userId="S::trpeavey_uw.edu#ext#@devupconforg2.onmicrosoft.com::3532ffc7-06bb-4a5f-867b-a013875dd0b1" providerId="AD" clId="Web-{1992CE7D-1470-450E-9489-2EBDFD12EACB}" dt="2021-05-16T13:44:19.599" v="20" actId="1076"/>
          <ac:spMkLst>
            <pc:docMk/>
            <pc:sldMk cId="1829768379" sldId="10640"/>
            <ac:spMk id="11" creationId="{D1A7AE01-491C-4E28-B2AF-4B27ABAB8D90}"/>
          </ac:spMkLst>
        </pc:spChg>
        <pc:spChg chg="mod">
          <ac:chgData name="trpeavey" userId="S::trpeavey_uw.edu#ext#@devupconforg2.onmicrosoft.com::3532ffc7-06bb-4a5f-867b-a013875dd0b1" providerId="AD" clId="Web-{1992CE7D-1470-450E-9489-2EBDFD12EACB}" dt="2021-05-16T13:44:38.974" v="24" actId="1076"/>
          <ac:spMkLst>
            <pc:docMk/>
            <pc:sldMk cId="1829768379" sldId="10640"/>
            <ac:spMk id="14" creationId="{F4C1F832-5CAA-4D2B-BB66-D3B1C5F3E4CD}"/>
          </ac:spMkLst>
        </pc:spChg>
        <pc:picChg chg="mod">
          <ac:chgData name="trpeavey" userId="S::trpeavey_uw.edu#ext#@devupconforg2.onmicrosoft.com::3532ffc7-06bb-4a5f-867b-a013875dd0b1" providerId="AD" clId="Web-{1992CE7D-1470-450E-9489-2EBDFD12EACB}" dt="2021-05-16T13:44:19.505" v="15" actId="1076"/>
          <ac:picMkLst>
            <pc:docMk/>
            <pc:sldMk cId="1829768379" sldId="10640"/>
            <ac:picMk id="4" creationId="{83B6C7AD-8335-45B3-8897-2146AA85A59F}"/>
          </ac:picMkLst>
        </pc:picChg>
        <pc:picChg chg="mod">
          <ac:chgData name="trpeavey" userId="S::trpeavey_uw.edu#ext#@devupconforg2.onmicrosoft.com::3532ffc7-06bb-4a5f-867b-a013875dd0b1" providerId="AD" clId="Web-{1992CE7D-1470-450E-9489-2EBDFD12EACB}" dt="2021-05-16T13:44:19.552" v="17" actId="1076"/>
          <ac:picMkLst>
            <pc:docMk/>
            <pc:sldMk cId="1829768379" sldId="10640"/>
            <ac:picMk id="8" creationId="{096C0A62-672B-4EE4-B429-7406FC06A98C}"/>
          </ac:picMkLst>
        </pc:picChg>
        <pc:picChg chg="mod">
          <ac:chgData name="trpeavey" userId="S::trpeavey_uw.edu#ext#@devupconforg2.onmicrosoft.com::3532ffc7-06bb-4a5f-867b-a013875dd0b1" providerId="AD" clId="Web-{1992CE7D-1470-450E-9489-2EBDFD12EACB}" dt="2021-05-16T13:44:19.583" v="19" actId="1076"/>
          <ac:picMkLst>
            <pc:docMk/>
            <pc:sldMk cId="1829768379" sldId="10640"/>
            <ac:picMk id="10" creationId="{04BA6BF7-5759-4A03-9F2E-72688A9A0E2E}"/>
          </ac:picMkLst>
        </pc:picChg>
        <pc:picChg chg="mod">
          <ac:chgData name="trpeavey" userId="S::trpeavey_uw.edu#ext#@devupconforg2.onmicrosoft.com::3532ffc7-06bb-4a5f-867b-a013875dd0b1" providerId="AD" clId="Web-{1992CE7D-1470-450E-9489-2EBDFD12EACB}" dt="2021-05-16T13:44:19.630" v="21" actId="1076"/>
          <ac:picMkLst>
            <pc:docMk/>
            <pc:sldMk cId="1829768379" sldId="10640"/>
            <ac:picMk id="13" creationId="{32AF10AB-B206-4FFD-95BA-D1E1DA69ABAE}"/>
          </ac:picMkLst>
        </pc:picChg>
      </pc:sldChg>
    </pc:docChg>
  </pc:docChgLst>
  <pc:docChgLst>
    <pc:chgData name="Dolu Obatusin" userId="S::dolu.obatusin_gmail.com#ext#@devupconforg2.onmicrosoft.com::81ac526f-5748-4890-94f2-4f31608a3aa0" providerId="AD" clId="Web-{591A3EC5-BB63-4611-BED9-2D52CE2DBB0D}"/>
    <pc:docChg chg="delSld modSld">
      <pc:chgData name="Dolu Obatusin" userId="S::dolu.obatusin_gmail.com#ext#@devupconforg2.onmicrosoft.com::81ac526f-5748-4890-94f2-4f31608a3aa0" providerId="AD" clId="Web-{591A3EC5-BB63-4611-BED9-2D52CE2DBB0D}" dt="2021-05-15T23:15:47.770" v="79"/>
      <pc:docMkLst>
        <pc:docMk/>
      </pc:docMkLst>
      <pc:sldChg chg="del">
        <pc:chgData name="Dolu Obatusin" userId="S::dolu.obatusin_gmail.com#ext#@devupconforg2.onmicrosoft.com::81ac526f-5748-4890-94f2-4f31608a3aa0" providerId="AD" clId="Web-{591A3EC5-BB63-4611-BED9-2D52CE2DBB0D}" dt="2021-05-15T23:13:30.875" v="63"/>
        <pc:sldMkLst>
          <pc:docMk/>
          <pc:sldMk cId="97542603" sldId="339"/>
        </pc:sldMkLst>
      </pc:sldChg>
      <pc:sldChg chg="addSp modSp">
        <pc:chgData name="Dolu Obatusin" userId="S::dolu.obatusin_gmail.com#ext#@devupconforg2.onmicrosoft.com::81ac526f-5748-4890-94f2-4f31608a3aa0" providerId="AD" clId="Web-{591A3EC5-BB63-4611-BED9-2D52CE2DBB0D}" dt="2021-05-15T23:15:47.770" v="79"/>
        <pc:sldMkLst>
          <pc:docMk/>
          <pc:sldMk cId="4075025678" sldId="10639"/>
        </pc:sldMkLst>
        <pc:spChg chg="mod">
          <ac:chgData name="Dolu Obatusin" userId="S::dolu.obatusin_gmail.com#ext#@devupconforg2.onmicrosoft.com::81ac526f-5748-4890-94f2-4f31608a3aa0" providerId="AD" clId="Web-{591A3EC5-BB63-4611-BED9-2D52CE2DBB0D}" dt="2021-05-15T23:13:52.313" v="66" actId="1076"/>
          <ac:spMkLst>
            <pc:docMk/>
            <pc:sldMk cId="4075025678" sldId="10639"/>
            <ac:spMk id="33" creationId="{421F858D-7EEC-491D-A3DD-25E39BDEF292}"/>
          </ac:spMkLst>
        </pc:spChg>
        <pc:spChg chg="mod">
          <ac:chgData name="Dolu Obatusin" userId="S::dolu.obatusin_gmail.com#ext#@devupconforg2.onmicrosoft.com::81ac526f-5748-4890-94f2-4f31608a3aa0" providerId="AD" clId="Web-{591A3EC5-BB63-4611-BED9-2D52CE2DBB0D}" dt="2021-05-15T23:12:48.436" v="58" actId="1076"/>
          <ac:spMkLst>
            <pc:docMk/>
            <pc:sldMk cId="4075025678" sldId="10639"/>
            <ac:spMk id="34" creationId="{AA65F936-79C5-46BE-B20A-DAD512947A1D}"/>
          </ac:spMkLst>
        </pc:spChg>
        <pc:spChg chg="mod">
          <ac:chgData name="Dolu Obatusin" userId="S::dolu.obatusin_gmail.com#ext#@devupconforg2.onmicrosoft.com::81ac526f-5748-4890-94f2-4f31608a3aa0" providerId="AD" clId="Web-{591A3EC5-BB63-4611-BED9-2D52CE2DBB0D}" dt="2021-05-15T23:13:28.109" v="61" actId="1076"/>
          <ac:spMkLst>
            <pc:docMk/>
            <pc:sldMk cId="4075025678" sldId="10639"/>
            <ac:spMk id="35" creationId="{5CE44BD0-4802-4CC8-9A29-9419659CE840}"/>
          </ac:spMkLst>
        </pc:spChg>
        <pc:grpChg chg="add">
          <ac:chgData name="Dolu Obatusin" userId="S::dolu.obatusin_gmail.com#ext#@devupconforg2.onmicrosoft.com::81ac526f-5748-4890-94f2-4f31608a3aa0" providerId="AD" clId="Web-{591A3EC5-BB63-4611-BED9-2D52CE2DBB0D}" dt="2021-05-15T23:15:47.770" v="79"/>
          <ac:grpSpMkLst>
            <pc:docMk/>
            <pc:sldMk cId="4075025678" sldId="10639"/>
            <ac:grpSpMk id="15" creationId="{F6345648-81B7-4BC5-992B-8E80AF04BF1C}"/>
          </ac:grpSpMkLst>
        </pc:grpChg>
        <pc:picChg chg="mod">
          <ac:chgData name="Dolu Obatusin" userId="S::dolu.obatusin_gmail.com#ext#@devupconforg2.onmicrosoft.com::81ac526f-5748-4890-94f2-4f31608a3aa0" providerId="AD" clId="Web-{591A3EC5-BB63-4611-BED9-2D52CE2DBB0D}" dt="2021-05-15T23:09:53.586" v="26" actId="1076"/>
          <ac:picMkLst>
            <pc:docMk/>
            <pc:sldMk cId="4075025678" sldId="10639"/>
            <ac:picMk id="4" creationId="{38422F17-78CF-4D48-8A8E-24BB68DF27FD}"/>
          </ac:picMkLst>
        </pc:picChg>
        <pc:picChg chg="add mod modCrop">
          <ac:chgData name="Dolu Obatusin" userId="S::dolu.obatusin_gmail.com#ext#@devupconforg2.onmicrosoft.com::81ac526f-5748-4890-94f2-4f31608a3aa0" providerId="AD" clId="Web-{591A3EC5-BB63-4611-BED9-2D52CE2DBB0D}" dt="2021-05-15T23:12:17.794" v="51" actId="1076"/>
          <ac:picMkLst>
            <pc:docMk/>
            <pc:sldMk cId="4075025678" sldId="10639"/>
            <ac:picMk id="5" creationId="{C664043C-794C-4AFF-BFAD-6A9131B957E0}"/>
          </ac:picMkLst>
        </pc:picChg>
        <pc:picChg chg="add mod">
          <ac:chgData name="Dolu Obatusin" userId="S::dolu.obatusin_gmail.com#ext#@devupconforg2.onmicrosoft.com::81ac526f-5748-4890-94f2-4f31608a3aa0" providerId="AD" clId="Web-{591A3EC5-BB63-4611-BED9-2D52CE2DBB0D}" dt="2021-05-15T23:12:48.451" v="59" actId="1076"/>
          <ac:picMkLst>
            <pc:docMk/>
            <pc:sldMk cId="4075025678" sldId="10639"/>
            <ac:picMk id="6" creationId="{E39321E5-4B5A-47D7-8E94-1362F3DC17E7}"/>
          </ac:picMkLst>
        </pc:picChg>
        <pc:picChg chg="add mod modCrop">
          <ac:chgData name="Dolu Obatusin" userId="S::dolu.obatusin_gmail.com#ext#@devupconforg2.onmicrosoft.com::81ac526f-5748-4890-94f2-4f31608a3aa0" providerId="AD" clId="Web-{591A3EC5-BB63-4611-BED9-2D52CE2DBB0D}" dt="2021-05-15T23:11:44.980" v="43" actId="1076"/>
          <ac:picMkLst>
            <pc:docMk/>
            <pc:sldMk cId="4075025678" sldId="10639"/>
            <ac:picMk id="9" creationId="{E151A780-5BB5-4DC2-82DD-7E075D916AAE}"/>
          </ac:picMkLst>
        </pc:picChg>
        <pc:picChg chg="add mod ord">
          <ac:chgData name="Dolu Obatusin" userId="S::dolu.obatusin_gmail.com#ext#@devupconforg2.onmicrosoft.com::81ac526f-5748-4890-94f2-4f31608a3aa0" providerId="AD" clId="Web-{591A3EC5-BB63-4611-BED9-2D52CE2DBB0D}" dt="2021-05-15T23:13:57.907" v="70"/>
          <ac:picMkLst>
            <pc:docMk/>
            <pc:sldMk cId="4075025678" sldId="10639"/>
            <ac:picMk id="11" creationId="{A224984E-5884-4647-85C7-99493C4F81E6}"/>
          </ac:picMkLst>
        </pc:picChg>
        <pc:picChg chg="add mod">
          <ac:chgData name="Dolu Obatusin" userId="S::dolu.obatusin_gmail.com#ext#@devupconforg2.onmicrosoft.com::81ac526f-5748-4890-94f2-4f31608a3aa0" providerId="AD" clId="Web-{591A3EC5-BB63-4611-BED9-2D52CE2DBB0D}" dt="2021-05-15T23:15:39.488" v="78" actId="1076"/>
          <ac:picMkLst>
            <pc:docMk/>
            <pc:sldMk cId="4075025678" sldId="10639"/>
            <ac:picMk id="14" creationId="{5B6C2130-414F-4C97-A711-262402AD1D4B}"/>
          </ac:picMkLst>
        </pc:picChg>
        <pc:cxnChg chg="add mod">
          <ac:chgData name="Dolu Obatusin" userId="S::dolu.obatusin_gmail.com#ext#@devupconforg2.onmicrosoft.com::81ac526f-5748-4890-94f2-4f31608a3aa0" providerId="AD" clId="Web-{591A3EC5-BB63-4611-BED9-2D52CE2DBB0D}" dt="2021-05-15T23:10:29.212" v="32" actId="1076"/>
          <ac:cxnSpMkLst>
            <pc:docMk/>
            <pc:sldMk cId="4075025678" sldId="10639"/>
            <ac:cxnSpMk id="7" creationId="{4CFF72E2-EB8D-46F4-81A6-A4C17ED3DF44}"/>
          </ac:cxnSpMkLst>
        </pc:cxnChg>
        <pc:cxnChg chg="add mod">
          <ac:chgData name="Dolu Obatusin" userId="S::dolu.obatusin_gmail.com#ext#@devupconforg2.onmicrosoft.com::81ac526f-5748-4890-94f2-4f31608a3aa0" providerId="AD" clId="Web-{591A3EC5-BB63-4611-BED9-2D52CE2DBB0D}" dt="2021-05-15T23:10:29.212" v="31" actId="1076"/>
          <ac:cxnSpMkLst>
            <pc:docMk/>
            <pc:sldMk cId="4075025678" sldId="10639"/>
            <ac:cxnSpMk id="8" creationId="{51ED6D40-4126-4B8D-9AAA-5AB9E7A6EDBC}"/>
          </ac:cxnSpMkLst>
        </pc:cxnChg>
        <pc:cxnChg chg="add mod">
          <ac:chgData name="Dolu Obatusin" userId="S::dolu.obatusin_gmail.com#ext#@devupconforg2.onmicrosoft.com::81ac526f-5748-4890-94f2-4f31608a3aa0" providerId="AD" clId="Web-{591A3EC5-BB63-4611-BED9-2D52CE2DBB0D}" dt="2021-05-15T23:13:52.328" v="68" actId="1076"/>
          <ac:cxnSpMkLst>
            <pc:docMk/>
            <pc:sldMk cId="4075025678" sldId="10639"/>
            <ac:cxnSpMk id="13" creationId="{8F37C509-8ACF-4915-962F-1C8AB97FF637}"/>
          </ac:cxnSpMkLst>
        </pc:cxnChg>
        <pc:cxnChg chg="add mod">
          <ac:chgData name="Dolu Obatusin" userId="S::dolu.obatusin_gmail.com#ext#@devupconforg2.onmicrosoft.com::81ac526f-5748-4890-94f2-4f31608a3aa0" providerId="AD" clId="Web-{591A3EC5-BB63-4611-BED9-2D52CE2DBB0D}" dt="2021-05-15T23:12:36.998" v="55" actId="1076"/>
          <ac:cxnSpMkLst>
            <pc:docMk/>
            <pc:sldMk cId="4075025678" sldId="10639"/>
            <ac:cxnSpMk id="17" creationId="{E10B07EF-73BE-4117-B714-19068CAF7885}"/>
          </ac:cxnSpMkLst>
        </pc:cxnChg>
        <pc:cxnChg chg="add mod">
          <ac:chgData name="Dolu Obatusin" userId="S::dolu.obatusin_gmail.com#ext#@devupconforg2.onmicrosoft.com::81ac526f-5748-4890-94f2-4f31608a3aa0" providerId="AD" clId="Web-{591A3EC5-BB63-4611-BED9-2D52CE2DBB0D}" dt="2021-05-15T23:13:28.109" v="62" actId="1076"/>
          <ac:cxnSpMkLst>
            <pc:docMk/>
            <pc:sldMk cId="4075025678" sldId="10639"/>
            <ac:cxnSpMk id="18" creationId="{F9698648-AFE6-4761-B9BF-3A70768193B9}"/>
          </ac:cxnSpMkLst>
        </pc:cxnChg>
        <pc:cxnChg chg="add mod">
          <ac:chgData name="Dolu Obatusin" userId="S::dolu.obatusin_gmail.com#ext#@devupconforg2.onmicrosoft.com::81ac526f-5748-4890-94f2-4f31608a3aa0" providerId="AD" clId="Web-{591A3EC5-BB63-4611-BED9-2D52CE2DBB0D}" dt="2021-05-15T23:12:48.451" v="60" actId="1076"/>
          <ac:cxnSpMkLst>
            <pc:docMk/>
            <pc:sldMk cId="4075025678" sldId="10639"/>
            <ac:cxnSpMk id="19" creationId="{B20600B5-05CA-4AE4-BE15-A2D2FC41789A}"/>
          </ac:cxnSpMkLst>
        </pc:cxnChg>
        <pc:cxnChg chg="add mod">
          <ac:chgData name="Dolu Obatusin" userId="S::dolu.obatusin_gmail.com#ext#@devupconforg2.onmicrosoft.com::81ac526f-5748-4890-94f2-4f31608a3aa0" providerId="AD" clId="Web-{591A3EC5-BB63-4611-BED9-2D52CE2DBB0D}" dt="2021-05-15T23:13:52.328" v="69" actId="1076"/>
          <ac:cxnSpMkLst>
            <pc:docMk/>
            <pc:sldMk cId="4075025678" sldId="10639"/>
            <ac:cxnSpMk id="20" creationId="{7C910548-A1A2-4980-BFE9-C126CE389B41}"/>
          </ac:cxnSpMkLst>
        </pc:cxnChg>
      </pc:sldChg>
    </pc:docChg>
  </pc:docChgLst>
  <pc:docChgLst>
    <pc:chgData name="rodda ouma" userId="S::rodda.ouma05_gmail.com#ext#@devupconforg2.onmicrosoft.com::46fdbd3d-109a-45bd-bd2f-43241929b5ba" providerId="AD" clId="Web-{29708CC3-BD2B-6D3B-5B53-EFA432F02847}"/>
    <pc:docChg chg="modSld">
      <pc:chgData name="rodda ouma" userId="S::rodda.ouma05_gmail.com#ext#@devupconforg2.onmicrosoft.com::46fdbd3d-109a-45bd-bd2f-43241929b5ba" providerId="AD" clId="Web-{29708CC3-BD2B-6D3B-5B53-EFA432F02847}" dt="2021-05-15T22:28:38.346" v="9" actId="1076"/>
      <pc:docMkLst>
        <pc:docMk/>
      </pc:docMkLst>
      <pc:sldChg chg="addSp delSp modSp">
        <pc:chgData name="rodda ouma" userId="S::rodda.ouma05_gmail.com#ext#@devupconforg2.onmicrosoft.com::46fdbd3d-109a-45bd-bd2f-43241929b5ba" providerId="AD" clId="Web-{29708CC3-BD2B-6D3B-5B53-EFA432F02847}" dt="2021-05-15T22:28:38.346" v="9" actId="1076"/>
        <pc:sldMkLst>
          <pc:docMk/>
          <pc:sldMk cId="97542603" sldId="339"/>
        </pc:sldMkLst>
        <pc:grpChg chg="add del mod">
          <ac:chgData name="rodda ouma" userId="S::rodda.ouma05_gmail.com#ext#@devupconforg2.onmicrosoft.com::46fdbd3d-109a-45bd-bd2f-43241929b5ba" providerId="AD" clId="Web-{29708CC3-BD2B-6D3B-5B53-EFA432F02847}" dt="2021-05-15T22:28:35.549" v="8" actId="1076"/>
          <ac:grpSpMkLst>
            <pc:docMk/>
            <pc:sldMk cId="97542603" sldId="339"/>
            <ac:grpSpMk id="3" creationId="{2946D910-97F2-4D13-84B4-4DD3EEA7E2ED}"/>
          </ac:grpSpMkLst>
        </pc:grpChg>
        <pc:picChg chg="mod">
          <ac:chgData name="rodda ouma" userId="S::rodda.ouma05_gmail.com#ext#@devupconforg2.onmicrosoft.com::46fdbd3d-109a-45bd-bd2f-43241929b5ba" providerId="AD" clId="Web-{29708CC3-BD2B-6D3B-5B53-EFA432F02847}" dt="2021-05-15T22:28:38.346" v="9" actId="1076"/>
          <ac:picMkLst>
            <pc:docMk/>
            <pc:sldMk cId="97542603" sldId="339"/>
            <ac:picMk id="4" creationId="{CDFA0BB2-D0F1-45CC-AC44-10C9E90B0527}"/>
          </ac:picMkLst>
        </pc:picChg>
      </pc:sldChg>
    </pc:docChg>
  </pc:docChgLst>
  <pc:docChgLst>
    <pc:chgData name="Lisa Linares" userId="S::linareslm_gmail.com#ext#@devupconforg2.onmicrosoft.com::2f0c3444-8c63-4558-b690-3ce5403179af" providerId="AD" clId="Web-{9336626C-7E85-4EEA-9AC5-6DF60CDD7E31}"/>
    <pc:docChg chg="modSld">
      <pc:chgData name="Lisa Linares" userId="S::linareslm_gmail.com#ext#@devupconforg2.onmicrosoft.com::2f0c3444-8c63-4558-b690-3ce5403179af" providerId="AD" clId="Web-{9336626C-7E85-4EEA-9AC5-6DF60CDD7E31}" dt="2021-05-16T13:02:54.254" v="51" actId="20577"/>
      <pc:docMkLst>
        <pc:docMk/>
      </pc:docMkLst>
      <pc:sldChg chg="modSp">
        <pc:chgData name="Lisa Linares" userId="S::linareslm_gmail.com#ext#@devupconforg2.onmicrosoft.com::2f0c3444-8c63-4558-b690-3ce5403179af" providerId="AD" clId="Web-{9336626C-7E85-4EEA-9AC5-6DF60CDD7E31}" dt="2021-05-16T13:02:54.254" v="51" actId="20577"/>
        <pc:sldMkLst>
          <pc:docMk/>
          <pc:sldMk cId="2894205" sldId="10635"/>
        </pc:sldMkLst>
        <pc:spChg chg="mod">
          <ac:chgData name="Lisa Linares" userId="S::linareslm_gmail.com#ext#@devupconforg2.onmicrosoft.com::2f0c3444-8c63-4558-b690-3ce5403179af" providerId="AD" clId="Web-{9336626C-7E85-4EEA-9AC5-6DF60CDD7E31}" dt="2021-05-16T13:02:54.254" v="51" actId="20577"/>
          <ac:spMkLst>
            <pc:docMk/>
            <pc:sldMk cId="2894205" sldId="10635"/>
            <ac:spMk id="3" creationId="{6CC77125-3010-8943-88B3-597FB54A8C53}"/>
          </ac:spMkLst>
        </pc:spChg>
        <pc:picChg chg="mod">
          <ac:chgData name="Lisa Linares" userId="S::linareslm_gmail.com#ext#@devupconforg2.onmicrosoft.com::2f0c3444-8c63-4558-b690-3ce5403179af" providerId="AD" clId="Web-{9336626C-7E85-4EEA-9AC5-6DF60CDD7E31}" dt="2021-05-16T13:02:48.676" v="44" actId="1076"/>
          <ac:picMkLst>
            <pc:docMk/>
            <pc:sldMk cId="2894205" sldId="10635"/>
            <ac:picMk id="4" creationId="{10B83E21-9290-474F-B617-DCEAC34C2374}"/>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2992_49E8E1B7.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2992_49E8E1B7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37_5F26E40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2993_3C455898.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_2993_3C4558981.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_113_0.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_164_1BACFF11.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_164_1BACFF111.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2B5-854A-B242-EC58FC2A20D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2B5-854A-B242-EC58FC2A20D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2B5-854A-B242-EC58FC2A20D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2B5-854A-B242-EC58FC2A20D0}"/>
              </c:ext>
            </c:extLst>
          </c:dPt>
          <c:cat>
            <c:strRef>
              <c:f>Sheet1!$A$2:$A$5</c:f>
              <c:strCache>
                <c:ptCount val="2"/>
                <c:pt idx="0">
                  <c:v>1st Qtr</c:v>
                </c:pt>
                <c:pt idx="1">
                  <c:v>2nd Qtr</c:v>
                </c:pt>
              </c:strCache>
            </c:strRef>
          </c:cat>
          <c:val>
            <c:numRef>
              <c:f>Sheet1!$B$2:$B$5</c:f>
              <c:numCache>
                <c:formatCode>General</c:formatCode>
                <c:ptCount val="4"/>
                <c:pt idx="0">
                  <c:v>42</c:v>
                </c:pt>
                <c:pt idx="1">
                  <c:v>100</c:v>
                </c:pt>
              </c:numCache>
            </c:numRef>
          </c:val>
          <c:extLst>
            <c:ext xmlns:c16="http://schemas.microsoft.com/office/drawing/2014/chart" uri="{C3380CC4-5D6E-409C-BE32-E72D297353CC}">
              <c16:uniqueId val="{00000008-72B5-854A-B242-EC58FC2A20D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96573347594629"/>
          <c:y val="0.12130773051485153"/>
          <c:w val="0.46473957958170187"/>
          <c:h val="0.85953841729859293"/>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623-2D4F-891F-18F1F3AF263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623-2D4F-891F-18F1F3AF263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623-2D4F-891F-18F1F3AF263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623-2D4F-891F-18F1F3AF263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22</c:v>
                </c:pt>
                <c:pt idx="1">
                  <c:v>88</c:v>
                </c:pt>
              </c:numCache>
            </c:numRef>
          </c:val>
          <c:extLst>
            <c:ext xmlns:c16="http://schemas.microsoft.com/office/drawing/2014/chart" uri="{C3380CC4-5D6E-409C-BE32-E72D297353CC}">
              <c16:uniqueId val="{00000008-6623-2D4F-891F-18F1F3AF263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337930302064804E-2"/>
          <c:y val="0"/>
          <c:w val="0.87536540591385603"/>
          <c:h val="0.85728252074470901"/>
        </c:manualLayout>
      </c:layout>
      <c:barChart>
        <c:barDir val="bar"/>
        <c:grouping val="clustered"/>
        <c:varyColors val="0"/>
        <c:ser>
          <c:idx val="0"/>
          <c:order val="0"/>
          <c:tx>
            <c:strRef>
              <c:f>Sheet1!$A$2</c:f>
              <c:strCache>
                <c:ptCount val="1"/>
                <c:pt idx="0">
                  <c:v>USA</c:v>
                </c:pt>
              </c:strCache>
            </c:strRef>
          </c:tx>
          <c:spPr>
            <a:solidFill>
              <a:schemeClr val="accent1"/>
            </a:solidFill>
            <a:ln>
              <a:noFill/>
            </a:ln>
            <a:effectLst/>
          </c:spPr>
          <c:invertIfNegative val="0"/>
          <c:cat>
            <c:strRef>
              <c:f>Sheet1!$B$1</c:f>
              <c:strCache>
                <c:ptCount val="1"/>
                <c:pt idx="0">
                  <c:v>Series 1</c:v>
                </c:pt>
              </c:strCache>
            </c:strRef>
          </c:cat>
          <c:val>
            <c:numRef>
              <c:f>Sheet1!$B$2</c:f>
              <c:numCache>
                <c:formatCode>General</c:formatCode>
                <c:ptCount val="1"/>
                <c:pt idx="0">
                  <c:v>70</c:v>
                </c:pt>
              </c:numCache>
            </c:numRef>
          </c:val>
          <c:extLst>
            <c:ext xmlns:c16="http://schemas.microsoft.com/office/drawing/2014/chart" uri="{C3380CC4-5D6E-409C-BE32-E72D297353CC}">
              <c16:uniqueId val="{00000000-43C3-488F-B920-651739A93FFE}"/>
            </c:ext>
          </c:extLst>
        </c:ser>
        <c:ser>
          <c:idx val="1"/>
          <c:order val="1"/>
          <c:tx>
            <c:strRef>
              <c:f>Sheet1!$A$3</c:f>
              <c:strCache>
                <c:ptCount val="1"/>
                <c:pt idx="0">
                  <c:v>Canada</c:v>
                </c:pt>
              </c:strCache>
            </c:strRef>
          </c:tx>
          <c:spPr>
            <a:solidFill>
              <a:schemeClr val="accent2"/>
            </a:solidFill>
            <a:ln>
              <a:noFill/>
            </a:ln>
            <a:effectLst/>
          </c:spPr>
          <c:invertIfNegative val="0"/>
          <c:cat>
            <c:strRef>
              <c:f>Sheet1!$B$1</c:f>
              <c:strCache>
                <c:ptCount val="1"/>
                <c:pt idx="0">
                  <c:v>Series 1</c:v>
                </c:pt>
              </c:strCache>
            </c:strRef>
          </c:cat>
          <c:val>
            <c:numRef>
              <c:f>Sheet1!$B$3</c:f>
              <c:numCache>
                <c:formatCode>General</c:formatCode>
                <c:ptCount val="1"/>
                <c:pt idx="0">
                  <c:v>50</c:v>
                </c:pt>
              </c:numCache>
            </c:numRef>
          </c:val>
          <c:extLst>
            <c:ext xmlns:c16="http://schemas.microsoft.com/office/drawing/2014/chart" uri="{C3380CC4-5D6E-409C-BE32-E72D297353CC}">
              <c16:uniqueId val="{00000001-43C3-488F-B920-651739A93FFE}"/>
            </c:ext>
          </c:extLst>
        </c:ser>
        <c:ser>
          <c:idx val="2"/>
          <c:order val="2"/>
          <c:tx>
            <c:strRef>
              <c:f>Sheet1!$A$4</c:f>
              <c:strCache>
                <c:ptCount val="1"/>
                <c:pt idx="0">
                  <c:v>Australia</c:v>
                </c:pt>
              </c:strCache>
            </c:strRef>
          </c:tx>
          <c:spPr>
            <a:solidFill>
              <a:schemeClr val="accent3"/>
            </a:solidFill>
            <a:ln>
              <a:noFill/>
            </a:ln>
            <a:effectLst/>
          </c:spPr>
          <c:invertIfNegative val="0"/>
          <c:cat>
            <c:strRef>
              <c:f>Sheet1!$B$1</c:f>
              <c:strCache>
                <c:ptCount val="1"/>
                <c:pt idx="0">
                  <c:v>Series 1</c:v>
                </c:pt>
              </c:strCache>
            </c:strRef>
          </c:cat>
          <c:val>
            <c:numRef>
              <c:f>Sheet1!$B$4</c:f>
              <c:numCache>
                <c:formatCode>General</c:formatCode>
                <c:ptCount val="1"/>
                <c:pt idx="0">
                  <c:v>45</c:v>
                </c:pt>
              </c:numCache>
            </c:numRef>
          </c:val>
          <c:extLst>
            <c:ext xmlns:c16="http://schemas.microsoft.com/office/drawing/2014/chart" uri="{C3380CC4-5D6E-409C-BE32-E72D297353CC}">
              <c16:uniqueId val="{00000002-43C3-488F-B920-651739A93FFE}"/>
            </c:ext>
          </c:extLst>
        </c:ser>
        <c:ser>
          <c:idx val="3"/>
          <c:order val="3"/>
          <c:tx>
            <c:strRef>
              <c:f>Sheet1!$A$5</c:f>
              <c:strCache>
                <c:ptCount val="1"/>
                <c:pt idx="0">
                  <c:v>France</c:v>
                </c:pt>
              </c:strCache>
            </c:strRef>
          </c:tx>
          <c:spPr>
            <a:solidFill>
              <a:schemeClr val="accent4"/>
            </a:solidFill>
            <a:ln>
              <a:noFill/>
            </a:ln>
            <a:effectLst/>
          </c:spPr>
          <c:invertIfNegative val="0"/>
          <c:cat>
            <c:strRef>
              <c:f>Sheet1!$B$1</c:f>
              <c:strCache>
                <c:ptCount val="1"/>
                <c:pt idx="0">
                  <c:v>Series 1</c:v>
                </c:pt>
              </c:strCache>
            </c:strRef>
          </c:cat>
          <c:val>
            <c:numRef>
              <c:f>Sheet1!$B$5</c:f>
              <c:numCache>
                <c:formatCode>General</c:formatCode>
                <c:ptCount val="1"/>
                <c:pt idx="0">
                  <c:v>35</c:v>
                </c:pt>
              </c:numCache>
            </c:numRef>
          </c:val>
          <c:extLst>
            <c:ext xmlns:c16="http://schemas.microsoft.com/office/drawing/2014/chart" uri="{C3380CC4-5D6E-409C-BE32-E72D297353CC}">
              <c16:uniqueId val="{00000003-43C3-488F-B920-651739A93FFE}"/>
            </c:ext>
          </c:extLst>
        </c:ser>
        <c:ser>
          <c:idx val="4"/>
          <c:order val="4"/>
          <c:tx>
            <c:strRef>
              <c:f>Sheet1!$A$6</c:f>
              <c:strCache>
                <c:ptCount val="1"/>
                <c:pt idx="0">
                  <c:v>Korea</c:v>
                </c:pt>
              </c:strCache>
            </c:strRef>
          </c:tx>
          <c:spPr>
            <a:solidFill>
              <a:schemeClr val="accent5"/>
            </a:solidFill>
            <a:ln>
              <a:noFill/>
            </a:ln>
            <a:effectLst/>
          </c:spPr>
          <c:invertIfNegative val="0"/>
          <c:cat>
            <c:strRef>
              <c:f>Sheet1!$B$1</c:f>
              <c:strCache>
                <c:ptCount val="1"/>
                <c:pt idx="0">
                  <c:v>Series 1</c:v>
                </c:pt>
              </c:strCache>
            </c:strRef>
          </c:cat>
          <c:val>
            <c:numRef>
              <c:f>Sheet1!$B$6</c:f>
              <c:numCache>
                <c:formatCode>General</c:formatCode>
                <c:ptCount val="1"/>
                <c:pt idx="0">
                  <c:v>15</c:v>
                </c:pt>
              </c:numCache>
            </c:numRef>
          </c:val>
          <c:extLst>
            <c:ext xmlns:c16="http://schemas.microsoft.com/office/drawing/2014/chart" uri="{C3380CC4-5D6E-409C-BE32-E72D297353CC}">
              <c16:uniqueId val="{00000004-43C3-488F-B920-651739A93FFE}"/>
            </c:ext>
          </c:extLst>
        </c:ser>
        <c:ser>
          <c:idx val="5"/>
          <c:order val="5"/>
          <c:tx>
            <c:strRef>
              <c:f>Sheet1!$A$7</c:f>
              <c:strCache>
                <c:ptCount val="1"/>
                <c:pt idx="0">
                  <c:v>Brazil</c:v>
                </c:pt>
              </c:strCache>
            </c:strRef>
          </c:tx>
          <c:spPr>
            <a:solidFill>
              <a:schemeClr val="accent6"/>
            </a:solidFill>
            <a:ln>
              <a:noFill/>
            </a:ln>
            <a:effectLst/>
          </c:spPr>
          <c:invertIfNegative val="0"/>
          <c:cat>
            <c:strRef>
              <c:f>Sheet1!$B$1</c:f>
              <c:strCache>
                <c:ptCount val="1"/>
                <c:pt idx="0">
                  <c:v>Series 1</c:v>
                </c:pt>
              </c:strCache>
            </c:strRef>
          </c:cat>
          <c:val>
            <c:numRef>
              <c:f>Sheet1!$B$7</c:f>
              <c:numCache>
                <c:formatCode>General</c:formatCode>
                <c:ptCount val="1"/>
                <c:pt idx="0">
                  <c:v>10</c:v>
                </c:pt>
              </c:numCache>
            </c:numRef>
          </c:val>
          <c:extLst>
            <c:ext xmlns:c16="http://schemas.microsoft.com/office/drawing/2014/chart" uri="{C3380CC4-5D6E-409C-BE32-E72D297353CC}">
              <c16:uniqueId val="{00000005-43C3-488F-B920-651739A93FFE}"/>
            </c:ext>
          </c:extLst>
        </c:ser>
        <c:ser>
          <c:idx val="6"/>
          <c:order val="6"/>
          <c:tx>
            <c:strRef>
              <c:f>Sheet1!$A$8</c:f>
              <c:strCache>
                <c:ptCount val="1"/>
                <c:pt idx="0">
                  <c:v>Sweden</c:v>
                </c:pt>
              </c:strCache>
            </c:strRef>
          </c:tx>
          <c:spPr>
            <a:solidFill>
              <a:srgbClr val="00B5E2"/>
            </a:solidFill>
            <a:ln>
              <a:noFill/>
            </a:ln>
            <a:effectLst/>
          </c:spPr>
          <c:invertIfNegative val="0"/>
          <c:cat>
            <c:strRef>
              <c:f>Sheet1!$B$1</c:f>
              <c:strCache>
                <c:ptCount val="1"/>
                <c:pt idx="0">
                  <c:v>Series 1</c:v>
                </c:pt>
              </c:strCache>
            </c:strRef>
          </c:cat>
          <c:val>
            <c:numRef>
              <c:f>Sheet1!$B$8</c:f>
              <c:numCache>
                <c:formatCode>General</c:formatCode>
                <c:ptCount val="1"/>
                <c:pt idx="0">
                  <c:v>5</c:v>
                </c:pt>
              </c:numCache>
            </c:numRef>
          </c:val>
          <c:extLst>
            <c:ext xmlns:c16="http://schemas.microsoft.com/office/drawing/2014/chart" uri="{C3380CC4-5D6E-409C-BE32-E72D297353CC}">
              <c16:uniqueId val="{00000006-43C3-488F-B920-651739A93FFE}"/>
            </c:ext>
          </c:extLst>
        </c:ser>
        <c:ser>
          <c:idx val="7"/>
          <c:order val="7"/>
          <c:tx>
            <c:strRef>
              <c:f>Sheet1!$A$9</c:f>
              <c:strCache>
                <c:ptCount val="1"/>
                <c:pt idx="0">
                  <c:v>Chile</c:v>
                </c:pt>
              </c:strCache>
            </c:strRef>
          </c:tx>
          <c:spPr>
            <a:solidFill>
              <a:srgbClr val="008578"/>
            </a:solidFill>
            <a:ln>
              <a:noFill/>
            </a:ln>
            <a:effectLst/>
          </c:spPr>
          <c:invertIfNegative val="0"/>
          <c:cat>
            <c:strRef>
              <c:f>Sheet1!$B$1</c:f>
              <c:strCache>
                <c:ptCount val="1"/>
                <c:pt idx="0">
                  <c:v>Series 1</c:v>
                </c:pt>
              </c:strCache>
            </c:strRef>
          </c:cat>
          <c:val>
            <c:numRef>
              <c:f>Sheet1!$B$9</c:f>
              <c:numCache>
                <c:formatCode>General</c:formatCode>
                <c:ptCount val="1"/>
                <c:pt idx="0">
                  <c:v>2</c:v>
                </c:pt>
              </c:numCache>
            </c:numRef>
          </c:val>
          <c:extLst>
            <c:ext xmlns:c16="http://schemas.microsoft.com/office/drawing/2014/chart" uri="{C3380CC4-5D6E-409C-BE32-E72D297353CC}">
              <c16:uniqueId val="{00000007-43C3-488F-B920-651739A93FFE}"/>
            </c:ext>
          </c:extLst>
        </c:ser>
        <c:dLbls>
          <c:showLegendKey val="0"/>
          <c:showVal val="0"/>
          <c:showCatName val="0"/>
          <c:showSerName val="0"/>
          <c:showPercent val="0"/>
          <c:showBubbleSize val="0"/>
        </c:dLbls>
        <c:gapWidth val="150"/>
        <c:overlap val="-100"/>
        <c:axId val="1919800936"/>
        <c:axId val="1903226344"/>
      </c:barChart>
      <c:catAx>
        <c:axId val="1919800936"/>
        <c:scaling>
          <c:orientation val="maxMin"/>
        </c:scaling>
        <c:delete val="0"/>
        <c:axPos val="l"/>
        <c:numFmt formatCode="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903226344"/>
        <c:crosses val="autoZero"/>
        <c:auto val="1"/>
        <c:lblAlgn val="ctr"/>
        <c:lblOffset val="100"/>
        <c:noMultiLvlLbl val="0"/>
      </c:catAx>
      <c:valAx>
        <c:axId val="1903226344"/>
        <c:scaling>
          <c:orientation val="minMax"/>
        </c:scaling>
        <c:delete val="0"/>
        <c:axPos val="t"/>
        <c:majorGridlines>
          <c:spPr>
            <a:ln w="9525" cap="flat" cmpd="sng" algn="ctr">
              <a:noFill/>
              <a:round/>
            </a:ln>
            <a:effectLst/>
          </c:spPr>
        </c:majorGridlines>
        <c:numFmt formatCode="General\%" sourceLinked="0"/>
        <c:majorTickMark val="none"/>
        <c:minorTickMark val="none"/>
        <c:tickLblPos val="low"/>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919800936"/>
        <c:crosses val="autoZero"/>
        <c:crossBetween val="between"/>
      </c:valAx>
      <c:spPr>
        <a:noFill/>
        <a:ln>
          <a:noFill/>
        </a:ln>
        <a:effectLst/>
      </c:spPr>
    </c:plotArea>
    <c:legend>
      <c:legendPos val="b"/>
      <c:layout>
        <c:manualLayout>
          <c:xMode val="edge"/>
          <c:yMode val="edge"/>
          <c:x val="0.79934349956859496"/>
          <c:y val="0.39039825457680399"/>
          <c:w val="0.19734440465542599"/>
          <c:h val="0.5690073225215479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latin typeface="+mn-lt"/>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2B5-854A-B242-EC58FC2A20D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2B5-854A-B242-EC58FC2A20D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2B5-854A-B242-EC58FC2A20D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2B5-854A-B242-EC58FC2A20D0}"/>
              </c:ext>
            </c:extLst>
          </c:dPt>
          <c:cat>
            <c:strRef>
              <c:f>Sheet1!$A$2:$A$5</c:f>
              <c:strCache>
                <c:ptCount val="2"/>
                <c:pt idx="0">
                  <c:v>1st Qtr</c:v>
                </c:pt>
                <c:pt idx="1">
                  <c:v>2nd Qtr</c:v>
                </c:pt>
              </c:strCache>
            </c:strRef>
          </c:cat>
          <c:val>
            <c:numRef>
              <c:f>Sheet1!$B$2:$B$5</c:f>
              <c:numCache>
                <c:formatCode>General</c:formatCode>
                <c:ptCount val="4"/>
                <c:pt idx="0">
                  <c:v>42</c:v>
                </c:pt>
                <c:pt idx="1">
                  <c:v>100</c:v>
                </c:pt>
              </c:numCache>
            </c:numRef>
          </c:val>
          <c:extLst>
            <c:ext xmlns:c16="http://schemas.microsoft.com/office/drawing/2014/chart" uri="{C3380CC4-5D6E-409C-BE32-E72D297353CC}">
              <c16:uniqueId val="{00000008-72B5-854A-B242-EC58FC2A20D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96573347594629"/>
          <c:y val="0.12130773051485153"/>
          <c:w val="0.46473957958170187"/>
          <c:h val="0.85953841729859293"/>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623-2D4F-891F-18F1F3AF263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623-2D4F-891F-18F1F3AF263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623-2D4F-891F-18F1F3AF263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623-2D4F-891F-18F1F3AF263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22</c:v>
                </c:pt>
                <c:pt idx="1">
                  <c:v>88</c:v>
                </c:pt>
              </c:numCache>
            </c:numRef>
          </c:val>
          <c:extLst>
            <c:ext xmlns:c16="http://schemas.microsoft.com/office/drawing/2014/chart" uri="{C3380CC4-5D6E-409C-BE32-E72D297353CC}">
              <c16:uniqueId val="{00000008-6623-2D4F-891F-18F1F3AF263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776978417266199E-2"/>
          <c:y val="4.54545454545454E-2"/>
          <c:w val="0.93525179856115104"/>
          <c:h val="0.84289754140334605"/>
        </c:manualLayout>
      </c:layout>
      <c:barChart>
        <c:barDir val="col"/>
        <c:grouping val="stacked"/>
        <c:varyColors val="0"/>
        <c:ser>
          <c:idx val="0"/>
          <c:order val="0"/>
          <c:tx>
            <c:strRef>
              <c:f>Sheet1!$A$2</c:f>
              <c:strCache>
                <c:ptCount val="1"/>
                <c:pt idx="0">
                  <c:v>Pharm</c:v>
                </c:pt>
              </c:strCache>
            </c:strRef>
          </c:tx>
          <c:spPr>
            <a:solidFill>
              <a:schemeClr val="accent1"/>
            </a:solidFill>
            <a:ln>
              <a:noFill/>
            </a:ln>
            <a:effectLst/>
          </c:spPr>
          <c:invertIfNegative val="0"/>
          <c:cat>
            <c:numRef>
              <c:f>Sheet1!$B$1:$C$1</c:f>
              <c:numCache>
                <c:formatCode>General</c:formatCode>
                <c:ptCount val="2"/>
                <c:pt idx="0">
                  <c:v>2006</c:v>
                </c:pt>
                <c:pt idx="1">
                  <c:v>2007</c:v>
                </c:pt>
              </c:numCache>
            </c:numRef>
          </c:cat>
          <c:val>
            <c:numRef>
              <c:f>Sheet1!$B$2:$C$2</c:f>
              <c:numCache>
                <c:formatCode>"$"#,##0.00_);[Red]\("$"#,##0.00\)</c:formatCode>
                <c:ptCount val="2"/>
                <c:pt idx="0" formatCode="&quot;$&quot;#,##0_);[Red]\(&quot;$&quot;#,##0\)">
                  <c:v>2</c:v>
                </c:pt>
                <c:pt idx="1">
                  <c:v>2.2999999999999998</c:v>
                </c:pt>
              </c:numCache>
            </c:numRef>
          </c:val>
          <c:extLst>
            <c:ext xmlns:c16="http://schemas.microsoft.com/office/drawing/2014/chart" uri="{C3380CC4-5D6E-409C-BE32-E72D297353CC}">
              <c16:uniqueId val="{00000000-E72D-D64F-BA84-91DDFC5593FE}"/>
            </c:ext>
          </c:extLst>
        </c:ser>
        <c:ser>
          <c:idx val="1"/>
          <c:order val="1"/>
          <c:tx>
            <c:strRef>
              <c:f>Sheet1!$A$3</c:f>
              <c:strCache>
                <c:ptCount val="1"/>
                <c:pt idx="0">
                  <c:v>Consumer</c:v>
                </c:pt>
              </c:strCache>
            </c:strRef>
          </c:tx>
          <c:spPr>
            <a:solidFill>
              <a:schemeClr val="accent2"/>
            </a:solidFill>
            <a:ln>
              <a:noFill/>
            </a:ln>
            <a:effectLst/>
          </c:spPr>
          <c:invertIfNegative val="0"/>
          <c:cat>
            <c:numRef>
              <c:f>Sheet1!$B$1:$C$1</c:f>
              <c:numCache>
                <c:formatCode>General</c:formatCode>
                <c:ptCount val="2"/>
                <c:pt idx="0">
                  <c:v>2006</c:v>
                </c:pt>
                <c:pt idx="1">
                  <c:v>2007</c:v>
                </c:pt>
              </c:numCache>
            </c:numRef>
          </c:cat>
          <c:val>
            <c:numRef>
              <c:f>Sheet1!$B$3:$C$3</c:f>
              <c:numCache>
                <c:formatCode>"$"#,##0.00_);[Red]\("$"#,##0.00\)</c:formatCode>
                <c:ptCount val="2"/>
                <c:pt idx="0">
                  <c:v>6.9</c:v>
                </c:pt>
                <c:pt idx="1">
                  <c:v>7.6</c:v>
                </c:pt>
              </c:numCache>
            </c:numRef>
          </c:val>
          <c:extLst>
            <c:ext xmlns:c16="http://schemas.microsoft.com/office/drawing/2014/chart" uri="{C3380CC4-5D6E-409C-BE32-E72D297353CC}">
              <c16:uniqueId val="{00000001-E72D-D64F-BA84-91DDFC5593FE}"/>
            </c:ext>
          </c:extLst>
        </c:ser>
        <c:ser>
          <c:idx val="2"/>
          <c:order val="2"/>
          <c:tx>
            <c:strRef>
              <c:f>Sheet1!$A$4</c:f>
              <c:strCache>
                <c:ptCount val="1"/>
                <c:pt idx="0">
                  <c:v>MD&amp;D</c:v>
                </c:pt>
              </c:strCache>
            </c:strRef>
          </c:tx>
          <c:spPr>
            <a:solidFill>
              <a:schemeClr val="accent3"/>
            </a:solidFill>
            <a:ln>
              <a:noFill/>
            </a:ln>
            <a:effectLst/>
          </c:spPr>
          <c:invertIfNegative val="0"/>
          <c:dPt>
            <c:idx val="0"/>
            <c:invertIfNegative val="0"/>
            <c:bubble3D val="0"/>
            <c:spPr>
              <a:solidFill>
                <a:schemeClr val="accent3"/>
              </a:solidFill>
              <a:ln>
                <a:noFill/>
              </a:ln>
              <a:effectLst/>
            </c:spPr>
            <c:extLst>
              <c:ext xmlns:c16="http://schemas.microsoft.com/office/drawing/2014/chart" uri="{C3380CC4-5D6E-409C-BE32-E72D297353CC}">
                <c16:uniqueId val="{00000003-E72D-D64F-BA84-91DDFC5593FE}"/>
              </c:ext>
            </c:extLst>
          </c:dPt>
          <c:dPt>
            <c:idx val="1"/>
            <c:invertIfNegative val="0"/>
            <c:bubble3D val="0"/>
            <c:spPr>
              <a:solidFill>
                <a:schemeClr val="accent3"/>
              </a:solidFill>
              <a:ln>
                <a:noFill/>
              </a:ln>
              <a:effectLst/>
            </c:spPr>
            <c:extLst>
              <c:ext xmlns:c16="http://schemas.microsoft.com/office/drawing/2014/chart" uri="{C3380CC4-5D6E-409C-BE32-E72D297353CC}">
                <c16:uniqueId val="{00000005-E72D-D64F-BA84-91DDFC5593FE}"/>
              </c:ext>
            </c:extLst>
          </c:dPt>
          <c:cat>
            <c:numRef>
              <c:f>Sheet1!$B$1:$C$1</c:f>
              <c:numCache>
                <c:formatCode>General</c:formatCode>
                <c:ptCount val="2"/>
                <c:pt idx="0">
                  <c:v>2006</c:v>
                </c:pt>
                <c:pt idx="1">
                  <c:v>2007</c:v>
                </c:pt>
              </c:numCache>
            </c:numRef>
          </c:cat>
          <c:val>
            <c:numRef>
              <c:f>Sheet1!$B$4:$C$4</c:f>
              <c:numCache>
                <c:formatCode>"$"#,##0_);[Red]\("$"#,##0\)</c:formatCode>
                <c:ptCount val="2"/>
                <c:pt idx="0" formatCode="&quot;$&quot;#,##0.00_);[Red]\(&quot;$&quot;#,##0.00\)">
                  <c:v>5.7</c:v>
                </c:pt>
                <c:pt idx="1">
                  <c:v>6</c:v>
                </c:pt>
              </c:numCache>
            </c:numRef>
          </c:val>
          <c:extLst>
            <c:ext xmlns:c16="http://schemas.microsoft.com/office/drawing/2014/chart" uri="{C3380CC4-5D6E-409C-BE32-E72D297353CC}">
              <c16:uniqueId val="{00000006-E72D-D64F-BA84-91DDFC5593FE}"/>
            </c:ext>
          </c:extLst>
        </c:ser>
        <c:dLbls>
          <c:showLegendKey val="0"/>
          <c:showVal val="0"/>
          <c:showCatName val="0"/>
          <c:showSerName val="0"/>
          <c:showPercent val="0"/>
          <c:showBubbleSize val="0"/>
        </c:dLbls>
        <c:gapWidth val="100"/>
        <c:overlap val="100"/>
        <c:axId val="1904067976"/>
        <c:axId val="-2046083464"/>
      </c:barChart>
      <c:catAx>
        <c:axId val="1904067976"/>
        <c:scaling>
          <c:orientation val="minMax"/>
        </c:scaling>
        <c:delete val="0"/>
        <c:axPos val="b"/>
        <c:numFmt formatCode="General" sourceLinked="1"/>
        <c:majorTickMark val="none"/>
        <c:minorTickMark val="none"/>
        <c:tickLblPos val="nextTo"/>
        <c:spPr>
          <a:noFill/>
          <a:ln w="20527" cap="flat" cmpd="sng" algn="ctr">
            <a:solidFill>
              <a:schemeClr val="tx2"/>
            </a:solidFill>
            <a:prstDash val="solid"/>
            <a:round/>
          </a:ln>
          <a:effectLst/>
        </c:spPr>
        <c:txPr>
          <a:bodyPr rot="0" spcFirstLastPara="1" vertOverflow="ellipsis" wrap="square" anchor="ctr" anchorCtr="1"/>
          <a:lstStyle/>
          <a:p>
            <a:pPr>
              <a:defRPr sz="1600" b="0" i="0" u="none" strike="noStrike" kern="1200" baseline="0">
                <a:solidFill>
                  <a:srgbClr val="000000"/>
                </a:solidFill>
                <a:latin typeface="+mn-lt"/>
                <a:ea typeface="Geneva"/>
                <a:cs typeface="Geneva"/>
              </a:defRPr>
            </a:pPr>
            <a:endParaRPr lang="en-US"/>
          </a:p>
        </c:txPr>
        <c:crossAx val="-2046083464"/>
        <c:crosses val="autoZero"/>
        <c:auto val="1"/>
        <c:lblAlgn val="ctr"/>
        <c:lblOffset val="100"/>
        <c:tickLblSkip val="1"/>
        <c:tickMarkSkip val="1"/>
        <c:noMultiLvlLbl val="0"/>
      </c:catAx>
      <c:valAx>
        <c:axId val="-2046083464"/>
        <c:scaling>
          <c:orientation val="minMax"/>
        </c:scaling>
        <c:delete val="1"/>
        <c:axPos val="l"/>
        <c:numFmt formatCode="&quot;$&quot;#,##0_);[Red]\(&quot;$&quot;#,##0\)" sourceLinked="1"/>
        <c:majorTickMark val="out"/>
        <c:minorTickMark val="none"/>
        <c:tickLblPos val="nextTo"/>
        <c:crossAx val="1904067976"/>
        <c:crosses val="autoZero"/>
        <c:crossBetween val="between"/>
      </c:valAx>
      <c:spPr>
        <a:noFill/>
        <a:ln w="20527">
          <a:noFill/>
        </a:ln>
        <a:effectLst/>
      </c:spPr>
    </c:plotArea>
    <c:plotVisOnly val="1"/>
    <c:dispBlanksAs val="gap"/>
    <c:showDLblsOverMax val="0"/>
  </c:chart>
  <c:spPr>
    <a:noFill/>
    <a:ln w="9525" cap="flat" cmpd="sng" algn="ctr">
      <a:noFill/>
      <a:prstDash val="solid"/>
    </a:ln>
    <a:effectLst/>
  </c:spPr>
  <c:txPr>
    <a:bodyPr/>
    <a:lstStyle/>
    <a:p>
      <a:pPr>
        <a:defRPr sz="1600" b="1" i="0" u="none" strike="noStrike" baseline="0">
          <a:solidFill>
            <a:srgbClr val="000000"/>
          </a:solidFill>
          <a:latin typeface="+mn-lt"/>
          <a:ea typeface="Geneva"/>
          <a:cs typeface="Geneva"/>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2B5-854A-B242-EC58FC2A20D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2B5-854A-B242-EC58FC2A20D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2B5-854A-B242-EC58FC2A20D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2B5-854A-B242-EC58FC2A20D0}"/>
              </c:ext>
            </c:extLst>
          </c:dPt>
          <c:cat>
            <c:strRef>
              <c:f>Sheet1!$A$2:$A$5</c:f>
              <c:strCache>
                <c:ptCount val="2"/>
                <c:pt idx="0">
                  <c:v>1st Qtr</c:v>
                </c:pt>
                <c:pt idx="1">
                  <c:v>2nd Qtr</c:v>
                </c:pt>
              </c:strCache>
            </c:strRef>
          </c:cat>
          <c:val>
            <c:numRef>
              <c:f>Sheet1!$B$2:$B$5</c:f>
              <c:numCache>
                <c:formatCode>General</c:formatCode>
                <c:ptCount val="4"/>
                <c:pt idx="0">
                  <c:v>42</c:v>
                </c:pt>
                <c:pt idx="1">
                  <c:v>68</c:v>
                </c:pt>
              </c:numCache>
            </c:numRef>
          </c:val>
          <c:extLst>
            <c:ext xmlns:c16="http://schemas.microsoft.com/office/drawing/2014/chart" uri="{C3380CC4-5D6E-409C-BE32-E72D297353CC}">
              <c16:uniqueId val="{00000008-72B5-854A-B242-EC58FC2A20D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96573347594629"/>
          <c:y val="0.12130773051485153"/>
          <c:w val="0.46473957958170187"/>
          <c:h val="0.85953841729859293"/>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623-2D4F-891F-18F1F3AF263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623-2D4F-891F-18F1F3AF263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623-2D4F-891F-18F1F3AF263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623-2D4F-891F-18F1F3AF263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22</c:v>
                </c:pt>
                <c:pt idx="1">
                  <c:v>88</c:v>
                </c:pt>
              </c:numCache>
            </c:numRef>
          </c:val>
          <c:extLst>
            <c:ext xmlns:c16="http://schemas.microsoft.com/office/drawing/2014/chart" uri="{C3380CC4-5D6E-409C-BE32-E72D297353CC}">
              <c16:uniqueId val="{00000008-6623-2D4F-891F-18F1F3AF263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66" name="Rectangle 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en-US"/>
          </a:p>
        </p:txBody>
      </p:sp>
      <p:sp>
        <p:nvSpPr>
          <p:cNvPr id="15367" name="Rectangle 7"/>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en-US"/>
          </a:p>
        </p:txBody>
      </p:sp>
      <p:sp>
        <p:nvSpPr>
          <p:cNvPr id="15368" name="Rectangle 8"/>
          <p:cNvSpPr>
            <a:spLocks noGrp="1" noChangeArrowheads="1"/>
          </p:cNvSpPr>
          <p:nvPr>
            <p:ph type="ftr" sz="quarter" idx="2"/>
          </p:nvPr>
        </p:nvSpPr>
        <p:spPr bwMode="auto">
          <a:xfrm>
            <a:off x="0" y="8685213"/>
            <a:ext cx="5568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en-US"/>
          </a:p>
        </p:txBody>
      </p:sp>
      <p:sp>
        <p:nvSpPr>
          <p:cNvPr id="15369" name="Rectangle 9"/>
          <p:cNvSpPr>
            <a:spLocks noGrp="1" noChangeArrowheads="1"/>
          </p:cNvSpPr>
          <p:nvPr>
            <p:ph type="sldNum" sz="quarter" idx="3"/>
          </p:nvPr>
        </p:nvSpPr>
        <p:spPr bwMode="auto">
          <a:xfrm>
            <a:off x="5735638" y="8685213"/>
            <a:ext cx="1120775"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6A48D351-BF5F-7D49-8150-A7E8E8CC44E2}" type="slidenum">
              <a:rPr lang="en-US"/>
              <a:pPr/>
              <a:t>‹#›</a:t>
            </a:fld>
            <a:endParaRPr lang="en-US"/>
          </a:p>
        </p:txBody>
      </p:sp>
    </p:spTree>
    <p:extLst>
      <p:ext uri="{BB962C8B-B14F-4D97-AF65-F5344CB8AC3E}">
        <p14:creationId xmlns:p14="http://schemas.microsoft.com/office/powerpoint/2010/main" val="48383643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p>
        </p:txBody>
      </p:sp>
      <p:sp>
        <p:nvSpPr>
          <p:cNvPr id="5" name="Notes Placeholder 4"/>
          <p:cNvSpPr>
            <a:spLocks noGrp="1"/>
          </p:cNvSpPr>
          <p:nvPr>
            <p:ph type="body" sz="quarter" idx="3"/>
          </p:nvPr>
        </p:nvSpPr>
        <p:spPr>
          <a:xfrm>
            <a:off x="368300" y="4343400"/>
            <a:ext cx="6121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2" name="Rectangle 8"/>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en-US"/>
          </a:p>
        </p:txBody>
      </p:sp>
      <p:sp>
        <p:nvSpPr>
          <p:cNvPr id="16393" name="Rectangle 9"/>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en-US"/>
          </a:p>
        </p:txBody>
      </p:sp>
      <p:sp>
        <p:nvSpPr>
          <p:cNvPr id="16394" name="Rectangle 10"/>
          <p:cNvSpPr>
            <a:spLocks noGrp="1" noChangeArrowheads="1"/>
          </p:cNvSpPr>
          <p:nvPr>
            <p:ph type="ftr" sz="quarter" idx="4"/>
          </p:nvPr>
        </p:nvSpPr>
        <p:spPr bwMode="auto">
          <a:xfrm>
            <a:off x="0" y="8685213"/>
            <a:ext cx="5568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en-US"/>
          </a:p>
        </p:txBody>
      </p:sp>
      <p:sp>
        <p:nvSpPr>
          <p:cNvPr id="16395" name="Rectangle 11"/>
          <p:cNvSpPr>
            <a:spLocks noGrp="1" noChangeArrowheads="1"/>
          </p:cNvSpPr>
          <p:nvPr>
            <p:ph type="sldNum" sz="quarter" idx="5"/>
          </p:nvPr>
        </p:nvSpPr>
        <p:spPr bwMode="auto">
          <a:xfrm>
            <a:off x="5749925" y="8685213"/>
            <a:ext cx="1106488"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B976D8D5-0ECD-3A4D-8E63-E16D685F0695}" type="slidenum">
              <a:rPr lang="en-US"/>
              <a:pPr/>
              <a:t>‹#›</a:t>
            </a:fld>
            <a:endParaRPr lang="en-US"/>
          </a:p>
        </p:txBody>
      </p:sp>
    </p:spTree>
    <p:extLst>
      <p:ext uri="{BB962C8B-B14F-4D97-AF65-F5344CB8AC3E}">
        <p14:creationId xmlns:p14="http://schemas.microsoft.com/office/powerpoint/2010/main" val="2323939531"/>
      </p:ext>
    </p:extLst>
  </p:cSld>
  <p:clrMap bg1="lt1" tx1="dk1" bg2="lt2" tx2="dk2" accent1="accent1" accent2="accent2" accent3="accent3" accent4="accent4" accent5="accent5" accent6="accent6" hlink="hlink" folHlink="folHlink"/>
  <p:hf/>
  <p:notesStyle>
    <a:lvl1pPr marL="80010" indent="-80010" algn="l" defTabSz="320040" rtl="0" eaLnBrk="0" fontAlgn="base" hangingPunct="0">
      <a:lnSpc>
        <a:spcPct val="90000"/>
      </a:lnSpc>
      <a:spcBef>
        <a:spcPts val="70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1pPr>
    <a:lvl2pPr marL="40005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2pPr>
    <a:lvl3pPr marL="72009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3pPr>
    <a:lvl4pPr marL="104013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4pPr>
    <a:lvl5pPr marL="136017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800" kern="1200">
        <a:solidFill>
          <a:schemeClr val="tx1"/>
        </a:solidFill>
        <a:latin typeface="+mn-lt"/>
        <a:ea typeface="+mn-ea"/>
        <a:cs typeface="+mn-cs"/>
      </a:defRPr>
    </a:lvl6pPr>
    <a:lvl7pPr marL="1920240" algn="l" defTabSz="320040" rtl="0" eaLnBrk="1" latinLnBrk="0" hangingPunct="1">
      <a:defRPr sz="800" kern="1200">
        <a:solidFill>
          <a:schemeClr val="tx1"/>
        </a:solidFill>
        <a:latin typeface="+mn-lt"/>
        <a:ea typeface="+mn-ea"/>
        <a:cs typeface="+mn-cs"/>
      </a:defRPr>
    </a:lvl7pPr>
    <a:lvl8pPr marL="2240280" algn="l" defTabSz="320040" rtl="0" eaLnBrk="1" latinLnBrk="0" hangingPunct="1">
      <a:defRPr sz="800" kern="1200">
        <a:solidFill>
          <a:schemeClr val="tx1"/>
        </a:solidFill>
        <a:latin typeface="+mn-lt"/>
        <a:ea typeface="+mn-ea"/>
        <a:cs typeface="+mn-cs"/>
      </a:defRPr>
    </a:lvl8pPr>
    <a:lvl9pPr marL="2560320" algn="l" defTabSz="320040"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a:t>
            </a:fld>
            <a:endParaRPr lang="en-US"/>
          </a:p>
        </p:txBody>
      </p:sp>
      <p:sp>
        <p:nvSpPr>
          <p:cNvPr id="8" name="Date Placeholder 7">
            <a:extLst>
              <a:ext uri="{FF2B5EF4-FFF2-40B4-BE49-F238E27FC236}">
                <a16:creationId xmlns:a16="http://schemas.microsoft.com/office/drawing/2014/main" id="{CAD99D68-8FB8-A94E-AA84-8CC3DEF4C57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2325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20</a:t>
            </a:fld>
            <a:endParaRPr lang="en-US"/>
          </a:p>
        </p:txBody>
      </p:sp>
      <p:sp>
        <p:nvSpPr>
          <p:cNvPr id="8" name="Date Placeholder 7">
            <a:extLst>
              <a:ext uri="{FF2B5EF4-FFF2-40B4-BE49-F238E27FC236}">
                <a16:creationId xmlns:a16="http://schemas.microsoft.com/office/drawing/2014/main" id="{51B90486-2D00-3E44-A5E9-CB8208C5920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211331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21</a:t>
            </a:fld>
            <a:endParaRPr lang="en-US"/>
          </a:p>
        </p:txBody>
      </p:sp>
      <p:sp>
        <p:nvSpPr>
          <p:cNvPr id="8" name="Date Placeholder 7">
            <a:extLst>
              <a:ext uri="{FF2B5EF4-FFF2-40B4-BE49-F238E27FC236}">
                <a16:creationId xmlns:a16="http://schemas.microsoft.com/office/drawing/2014/main" id="{2687F1DB-412B-3E46-8238-0FC4067DAB1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153529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22</a:t>
            </a:fld>
            <a:endParaRPr lang="en-US"/>
          </a:p>
        </p:txBody>
      </p:sp>
      <p:sp>
        <p:nvSpPr>
          <p:cNvPr id="8" name="Date Placeholder 7">
            <a:extLst>
              <a:ext uri="{FF2B5EF4-FFF2-40B4-BE49-F238E27FC236}">
                <a16:creationId xmlns:a16="http://schemas.microsoft.com/office/drawing/2014/main" id="{6A028C07-ABA2-AA42-AE28-E7CF43E09CF2}"/>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300674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23</a:t>
            </a:fld>
            <a:endParaRPr lang="en-US"/>
          </a:p>
        </p:txBody>
      </p:sp>
      <p:sp>
        <p:nvSpPr>
          <p:cNvPr id="8" name="Date Placeholder 7">
            <a:extLst>
              <a:ext uri="{FF2B5EF4-FFF2-40B4-BE49-F238E27FC236}">
                <a16:creationId xmlns:a16="http://schemas.microsoft.com/office/drawing/2014/main" id="{014389C3-1553-4B46-9AB3-392BEEC68D5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059174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24</a:t>
            </a:fld>
            <a:endParaRPr lang="en-US"/>
          </a:p>
        </p:txBody>
      </p:sp>
      <p:sp>
        <p:nvSpPr>
          <p:cNvPr id="8" name="Date Placeholder 7">
            <a:extLst>
              <a:ext uri="{FF2B5EF4-FFF2-40B4-BE49-F238E27FC236}">
                <a16:creationId xmlns:a16="http://schemas.microsoft.com/office/drawing/2014/main" id="{815A00B7-087E-5D49-A2BB-82AF0B36D06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343827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25</a:t>
            </a:fld>
            <a:endParaRPr lang="en-US"/>
          </a:p>
        </p:txBody>
      </p:sp>
      <p:sp>
        <p:nvSpPr>
          <p:cNvPr id="8" name="Date Placeholder 7">
            <a:extLst>
              <a:ext uri="{FF2B5EF4-FFF2-40B4-BE49-F238E27FC236}">
                <a16:creationId xmlns:a16="http://schemas.microsoft.com/office/drawing/2014/main" id="{36E4AE78-9D57-764C-968D-740328CE0C6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260096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26</a:t>
            </a:fld>
            <a:endParaRPr lang="en-US"/>
          </a:p>
        </p:txBody>
      </p:sp>
      <p:sp>
        <p:nvSpPr>
          <p:cNvPr id="8" name="Date Placeholder 7">
            <a:extLst>
              <a:ext uri="{FF2B5EF4-FFF2-40B4-BE49-F238E27FC236}">
                <a16:creationId xmlns:a16="http://schemas.microsoft.com/office/drawing/2014/main" id="{2A9C3FD4-ADAA-5F49-9797-5CC50E9DA390}"/>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350295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27</a:t>
            </a:fld>
            <a:endParaRPr lang="en-US"/>
          </a:p>
        </p:txBody>
      </p:sp>
      <p:sp>
        <p:nvSpPr>
          <p:cNvPr id="8" name="Date Placeholder 7">
            <a:extLst>
              <a:ext uri="{FF2B5EF4-FFF2-40B4-BE49-F238E27FC236}">
                <a16:creationId xmlns:a16="http://schemas.microsoft.com/office/drawing/2014/main" id="{130B7939-FDBE-AF44-85B5-8F2F09CD2EF7}"/>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895491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28</a:t>
            </a:fld>
            <a:endParaRPr lang="en-US"/>
          </a:p>
        </p:txBody>
      </p:sp>
      <p:sp>
        <p:nvSpPr>
          <p:cNvPr id="8" name="Date Placeholder 7">
            <a:extLst>
              <a:ext uri="{FF2B5EF4-FFF2-40B4-BE49-F238E27FC236}">
                <a16:creationId xmlns:a16="http://schemas.microsoft.com/office/drawing/2014/main" id="{DE64D9D4-454A-2B45-BFAD-7C0651D6503E}"/>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28732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29</a:t>
            </a:fld>
            <a:endParaRPr lang="en-US"/>
          </a:p>
        </p:txBody>
      </p:sp>
      <p:sp>
        <p:nvSpPr>
          <p:cNvPr id="8" name="Date Placeholder 7">
            <a:extLst>
              <a:ext uri="{FF2B5EF4-FFF2-40B4-BE49-F238E27FC236}">
                <a16:creationId xmlns:a16="http://schemas.microsoft.com/office/drawing/2014/main" id="{CC95572A-421A-0E4B-A525-673E6D80B26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615017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2</a:t>
            </a:fld>
            <a:endParaRPr lang="en-US"/>
          </a:p>
        </p:txBody>
      </p:sp>
      <p:sp>
        <p:nvSpPr>
          <p:cNvPr id="8" name="Date Placeholder 7">
            <a:extLst>
              <a:ext uri="{FF2B5EF4-FFF2-40B4-BE49-F238E27FC236}">
                <a16:creationId xmlns:a16="http://schemas.microsoft.com/office/drawing/2014/main" id="{469BBB27-397A-DA40-BBE7-E2723269D55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311912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511175"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itchFamily="-65" charset="0"/>
            </a:endParaRPr>
          </a:p>
        </p:txBody>
      </p:sp>
      <p:sp>
        <p:nvSpPr>
          <p:cNvPr id="5" name="Date Placeholder 4"/>
          <p:cNvSpPr>
            <a:spLocks noGrp="1"/>
          </p:cNvSpPr>
          <p:nvPr>
            <p:ph type="dt" idx="11"/>
          </p:nvPr>
        </p:nvSpPr>
        <p:spPr/>
        <p:txBody>
          <a:bodyPr/>
          <a:lstStyle/>
          <a:p>
            <a:pPr marL="0" marR="0" lvl="0" indent="0" algn="r" defTabSz="511175" rtl="0" eaLnBrk="0" fontAlgn="base" latinLnBrk="0" hangingPunct="0">
              <a:lnSpc>
                <a:spcPct val="100000"/>
              </a:lnSpc>
              <a:spcBef>
                <a:spcPct val="0"/>
              </a:spcBef>
              <a:spcAft>
                <a:spcPct val="0"/>
              </a:spcAft>
              <a:buClrTx/>
              <a:buSzTx/>
              <a:buFontTx/>
              <a:buNone/>
              <a:tabLst/>
              <a:defRPr/>
            </a:pPr>
            <a:fld id="{A5D73432-AF4F-47C3-9401-CF6A951B1DD0}" type="datetime8">
              <a:rPr kumimoji="0" lang="en-US" sz="1200" b="0" i="0" u="none" strike="noStrike" kern="1200" cap="none" spc="0" normalizeH="0" baseline="0" noProof="0" smtClean="0">
                <a:ln>
                  <a:noFill/>
                </a:ln>
                <a:solidFill>
                  <a:prstClr val="black"/>
                </a:solidFill>
                <a:effectLst/>
                <a:uLnTx/>
                <a:uFillTx/>
                <a:latin typeface="Arial" pitchFamily="-65" charset="0"/>
              </a:rPr>
              <a:pPr marL="0" marR="0" lvl="0" indent="0" algn="r" defTabSz="511175" rtl="0" eaLnBrk="0" fontAlgn="base" latinLnBrk="0" hangingPunct="0">
                <a:lnSpc>
                  <a:spcPct val="100000"/>
                </a:lnSpc>
                <a:spcBef>
                  <a:spcPct val="0"/>
                </a:spcBef>
                <a:spcAft>
                  <a:spcPct val="0"/>
                </a:spcAft>
                <a:buClrTx/>
                <a:buSzTx/>
                <a:buFontTx/>
                <a:buNone/>
                <a:tabLst/>
                <a:defRPr/>
              </a:pPr>
              <a:t>5/16/2021 7:58 AM</a:t>
            </a:fld>
            <a:endParaRPr kumimoji="0" lang="en-US" sz="1200" b="0" i="0" u="none" strike="noStrike" kern="1200" cap="none" spc="0" normalizeH="0" baseline="0" noProof="0">
              <a:ln>
                <a:noFill/>
              </a:ln>
              <a:solidFill>
                <a:prstClr val="black"/>
              </a:solidFill>
              <a:effectLst/>
              <a:uLnTx/>
              <a:uFillTx/>
              <a:latin typeface="Arial" pitchFamily="-65" charset="0"/>
            </a:endParaRPr>
          </a:p>
        </p:txBody>
      </p:sp>
      <p:sp>
        <p:nvSpPr>
          <p:cNvPr id="6" name="Footer Placeholder 5"/>
          <p:cNvSpPr>
            <a:spLocks noGrp="1"/>
          </p:cNvSpPr>
          <p:nvPr>
            <p:ph type="ftr" sz="quarter" idx="12"/>
          </p:nvPr>
        </p:nvSpPr>
        <p:spPr/>
        <p:txBody>
          <a:bodyPr/>
          <a:lstStyle/>
          <a:p>
            <a:pPr marL="0" marR="0" lvl="0" indent="0" algn="l" defTabSz="511175"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itchFamily="-65" charset="0"/>
            </a:endParaRPr>
          </a:p>
        </p:txBody>
      </p:sp>
      <p:sp>
        <p:nvSpPr>
          <p:cNvPr id="7" name="Slide Number Placeholder 6"/>
          <p:cNvSpPr>
            <a:spLocks noGrp="1"/>
          </p:cNvSpPr>
          <p:nvPr>
            <p:ph type="sldNum" sz="quarter" idx="13"/>
          </p:nvPr>
        </p:nvSpPr>
        <p:spPr/>
        <p:txBody>
          <a:bodyPr/>
          <a:lstStyle/>
          <a:p>
            <a:pPr marL="0" marR="0" lvl="0" indent="0" algn="r" defTabSz="511175" rtl="0" eaLnBrk="0" fontAlgn="base" latinLnBrk="0" hangingPunct="0">
              <a:lnSpc>
                <a:spcPct val="100000"/>
              </a:lnSpc>
              <a:spcBef>
                <a:spcPct val="0"/>
              </a:spcBef>
              <a:spcAft>
                <a:spcPct val="0"/>
              </a:spcAft>
              <a:buClrTx/>
              <a:buSzTx/>
              <a:buFontTx/>
              <a:buNone/>
              <a:tabLst/>
              <a:defRPr/>
            </a:pPr>
            <a:fld id="{B976D8D5-0ECD-3A4D-8E63-E16D685F0695}" type="slidenum">
              <a:rPr kumimoji="0" lang="en-US" sz="1200" b="0" i="0" u="none" strike="noStrike" kern="1200" cap="none" spc="0" normalizeH="0" baseline="0" noProof="0" smtClean="0">
                <a:ln>
                  <a:noFill/>
                </a:ln>
                <a:solidFill>
                  <a:prstClr val="black"/>
                </a:solidFill>
                <a:effectLst/>
                <a:uLnTx/>
                <a:uFillTx/>
                <a:latin typeface="Arial" pitchFamily="-65" charset="0"/>
              </a:rPr>
              <a:pPr marL="0" marR="0" lvl="0" indent="0" algn="r" defTabSz="511175" rtl="0" eaLnBrk="0" fontAlgn="base" latinLnBrk="0" hangingPunct="0">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rial" pitchFamily="-65" charset="0"/>
            </a:endParaRPr>
          </a:p>
        </p:txBody>
      </p:sp>
    </p:spTree>
    <p:extLst>
      <p:ext uri="{BB962C8B-B14F-4D97-AF65-F5344CB8AC3E}">
        <p14:creationId xmlns:p14="http://schemas.microsoft.com/office/powerpoint/2010/main" val="2439005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31</a:t>
            </a:fld>
            <a:endParaRPr lang="en-US"/>
          </a:p>
        </p:txBody>
      </p:sp>
      <p:sp>
        <p:nvSpPr>
          <p:cNvPr id="8" name="Date Placeholder 7">
            <a:extLst>
              <a:ext uri="{FF2B5EF4-FFF2-40B4-BE49-F238E27FC236}">
                <a16:creationId xmlns:a16="http://schemas.microsoft.com/office/drawing/2014/main" id="{378DEE16-020E-AD40-95B0-F668810F453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099774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A5D73432-AF4F-47C3-9401-CF6A951B1DD0}" type="datetime8">
              <a:rPr lang="en-US" smtClean="0"/>
              <a:t>5/16/2021 7:58 AM</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32</a:t>
            </a:fld>
            <a:endParaRPr lang="en-US"/>
          </a:p>
        </p:txBody>
      </p:sp>
    </p:spTree>
    <p:extLst>
      <p:ext uri="{BB962C8B-B14F-4D97-AF65-F5344CB8AC3E}">
        <p14:creationId xmlns:p14="http://schemas.microsoft.com/office/powerpoint/2010/main" val="2562983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7BB09935-B772-2F4A-BF19-76C5D07ABE39}" type="datetime8">
              <a:rPr lang="en-US" smtClean="0"/>
              <a:t>5/16/2021 7:58 AM</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33</a:t>
            </a:fld>
            <a:endParaRPr lang="en-US"/>
          </a:p>
        </p:txBody>
      </p:sp>
    </p:spTree>
    <p:extLst>
      <p:ext uri="{BB962C8B-B14F-4D97-AF65-F5344CB8AC3E}">
        <p14:creationId xmlns:p14="http://schemas.microsoft.com/office/powerpoint/2010/main" val="29180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34</a:t>
            </a:fld>
            <a:endParaRPr lang="en-US"/>
          </a:p>
        </p:txBody>
      </p:sp>
      <p:sp>
        <p:nvSpPr>
          <p:cNvPr id="8" name="Date Placeholder 7">
            <a:extLst>
              <a:ext uri="{FF2B5EF4-FFF2-40B4-BE49-F238E27FC236}">
                <a16:creationId xmlns:a16="http://schemas.microsoft.com/office/drawing/2014/main" id="{BA4F4D4E-C94D-6F49-B37D-929448E583BF}"/>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134909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35</a:t>
            </a:fld>
            <a:endParaRPr lang="en-US"/>
          </a:p>
        </p:txBody>
      </p:sp>
      <p:sp>
        <p:nvSpPr>
          <p:cNvPr id="8" name="Date Placeholder 7">
            <a:extLst>
              <a:ext uri="{FF2B5EF4-FFF2-40B4-BE49-F238E27FC236}">
                <a16:creationId xmlns:a16="http://schemas.microsoft.com/office/drawing/2014/main" id="{AC08CC47-6712-B544-860C-B67BB27DCDA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842845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36</a:t>
            </a:fld>
            <a:endParaRPr lang="en-US"/>
          </a:p>
        </p:txBody>
      </p:sp>
      <p:sp>
        <p:nvSpPr>
          <p:cNvPr id="8" name="Date Placeholder 7">
            <a:extLst>
              <a:ext uri="{FF2B5EF4-FFF2-40B4-BE49-F238E27FC236}">
                <a16:creationId xmlns:a16="http://schemas.microsoft.com/office/drawing/2014/main" id="{8F8F9966-95B2-2846-89CA-D9EEB4A7134F}"/>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84418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37</a:t>
            </a:fld>
            <a:endParaRPr lang="en-US"/>
          </a:p>
        </p:txBody>
      </p:sp>
      <p:sp>
        <p:nvSpPr>
          <p:cNvPr id="8" name="Date Placeholder 7">
            <a:extLst>
              <a:ext uri="{FF2B5EF4-FFF2-40B4-BE49-F238E27FC236}">
                <a16:creationId xmlns:a16="http://schemas.microsoft.com/office/drawing/2014/main" id="{931EAEB8-38FE-3043-A96D-64E19AB0F1A0}"/>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179020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38</a:t>
            </a:fld>
            <a:endParaRPr lang="en-US"/>
          </a:p>
        </p:txBody>
      </p:sp>
      <p:sp>
        <p:nvSpPr>
          <p:cNvPr id="8" name="Date Placeholder 7">
            <a:extLst>
              <a:ext uri="{FF2B5EF4-FFF2-40B4-BE49-F238E27FC236}">
                <a16:creationId xmlns:a16="http://schemas.microsoft.com/office/drawing/2014/main" id="{26A777E6-51E1-5042-8E03-A40029ECF7EF}"/>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256068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39</a:t>
            </a:fld>
            <a:endParaRPr lang="en-US"/>
          </a:p>
        </p:txBody>
      </p:sp>
      <p:sp>
        <p:nvSpPr>
          <p:cNvPr id="8" name="Date Placeholder 7">
            <a:extLst>
              <a:ext uri="{FF2B5EF4-FFF2-40B4-BE49-F238E27FC236}">
                <a16:creationId xmlns:a16="http://schemas.microsoft.com/office/drawing/2014/main" id="{26D44382-FF96-0F47-A2B1-B48FEF695841}"/>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933563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ea typeface="Arial Unicode MS"/>
                <a:cs typeface="Arial"/>
              </a:rPr>
              <a:t>When devising a solution, you should always think about your target population and give it some thought as to how the solution can be scaled and implemented everywhere not just at your institution( this can happen later, of course, but be prepared to answer the question). </a:t>
            </a:r>
            <a:endParaRPr lang="en-US"/>
          </a:p>
          <a:p>
            <a:r>
              <a:rPr lang="en-US">
                <a:latin typeface="Arial"/>
                <a:ea typeface="Arial Unicode MS"/>
                <a:cs typeface="Arial"/>
              </a:rPr>
              <a:t>Are there other case uses for your solution?</a:t>
            </a:r>
          </a:p>
          <a:p>
            <a:r>
              <a:rPr lang="en-US">
                <a:latin typeface="Arial"/>
                <a:ea typeface="Arial Unicode MS"/>
                <a:cs typeface="Arial"/>
              </a:rPr>
              <a:t>What do you need to be successful?</a:t>
            </a:r>
          </a:p>
          <a:p>
            <a:r>
              <a:rPr lang="en-US">
                <a:latin typeface="Arial"/>
                <a:ea typeface="Arial Unicode MS"/>
                <a:cs typeface="Arial"/>
              </a:rPr>
              <a:t>Who else needs to be involved to implement your solution?</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6</a:t>
            </a:fld>
            <a:endParaRPr lang="en-US"/>
          </a:p>
        </p:txBody>
      </p:sp>
    </p:spTree>
    <p:extLst>
      <p:ext uri="{BB962C8B-B14F-4D97-AF65-F5344CB8AC3E}">
        <p14:creationId xmlns:p14="http://schemas.microsoft.com/office/powerpoint/2010/main" val="3505176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40</a:t>
            </a:fld>
            <a:endParaRPr lang="en-US"/>
          </a:p>
        </p:txBody>
      </p:sp>
      <p:sp>
        <p:nvSpPr>
          <p:cNvPr id="8" name="Date Placeholder 7">
            <a:extLst>
              <a:ext uri="{FF2B5EF4-FFF2-40B4-BE49-F238E27FC236}">
                <a16:creationId xmlns:a16="http://schemas.microsoft.com/office/drawing/2014/main" id="{5907B63C-4422-9B4A-BE25-16919E63DE1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69084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42</a:t>
            </a:fld>
            <a:endParaRPr lang="en-US"/>
          </a:p>
        </p:txBody>
      </p:sp>
      <p:sp>
        <p:nvSpPr>
          <p:cNvPr id="8" name="Date Placeholder 7">
            <a:extLst>
              <a:ext uri="{FF2B5EF4-FFF2-40B4-BE49-F238E27FC236}">
                <a16:creationId xmlns:a16="http://schemas.microsoft.com/office/drawing/2014/main" id="{D85D1072-7BBD-694E-8420-57687AF7FA9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546002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ea typeface="Arial Unicode MS"/>
                <a:cs typeface="Arial"/>
              </a:rPr>
              <a:t>When devising a solution, you should always think about your target population and give it some thought as to how the solution can be scaled and implemented everywhere not just at your institution( this can happen later, of course, but be prepared to answer the question). </a:t>
            </a:r>
            <a:endParaRPr lang="en-US"/>
          </a:p>
          <a:p>
            <a:r>
              <a:rPr lang="en-US">
                <a:latin typeface="Arial"/>
                <a:ea typeface="Arial Unicode MS"/>
                <a:cs typeface="Arial"/>
              </a:rPr>
              <a:t>Are there other case uses for your solution?</a:t>
            </a:r>
          </a:p>
          <a:p>
            <a:r>
              <a:rPr lang="en-US">
                <a:latin typeface="Arial"/>
                <a:ea typeface="Arial Unicode MS"/>
                <a:cs typeface="Arial"/>
              </a:rPr>
              <a:t>What do you need to be successful?</a:t>
            </a:r>
          </a:p>
          <a:p>
            <a:r>
              <a:rPr lang="en-US">
                <a:latin typeface="Arial"/>
                <a:ea typeface="Arial Unicode MS"/>
                <a:cs typeface="Arial"/>
              </a:rPr>
              <a:t>Who else needs to be involved to implement your solution?</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a:pPr/>
              <a:t>12</a:t>
            </a:fld>
            <a:endParaRPr lang="en-US"/>
          </a:p>
        </p:txBody>
      </p:sp>
    </p:spTree>
    <p:extLst>
      <p:ext uri="{BB962C8B-B14F-4D97-AF65-F5344CB8AC3E}">
        <p14:creationId xmlns:p14="http://schemas.microsoft.com/office/powerpoint/2010/main" val="2201258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511175"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itchFamily="-65" charset="0"/>
            </a:endParaRPr>
          </a:p>
        </p:txBody>
      </p:sp>
      <p:sp>
        <p:nvSpPr>
          <p:cNvPr id="5" name="Date Placeholder 4"/>
          <p:cNvSpPr>
            <a:spLocks noGrp="1"/>
          </p:cNvSpPr>
          <p:nvPr>
            <p:ph type="dt" idx="11"/>
          </p:nvPr>
        </p:nvSpPr>
        <p:spPr/>
        <p:txBody>
          <a:bodyPr/>
          <a:lstStyle/>
          <a:p>
            <a:pPr marL="0" marR="0" lvl="0" indent="0" algn="r" defTabSz="511175" rtl="0" eaLnBrk="0" fontAlgn="base" latinLnBrk="0" hangingPunct="0">
              <a:lnSpc>
                <a:spcPct val="100000"/>
              </a:lnSpc>
              <a:spcBef>
                <a:spcPct val="0"/>
              </a:spcBef>
              <a:spcAft>
                <a:spcPct val="0"/>
              </a:spcAft>
              <a:buClrTx/>
              <a:buSzTx/>
              <a:buFontTx/>
              <a:buNone/>
              <a:tabLst/>
              <a:defRPr/>
            </a:pPr>
            <a:fld id="{A5D73432-AF4F-47C3-9401-CF6A951B1DD0}" type="datetime8">
              <a:rPr kumimoji="0" lang="en-US" sz="1200" b="0" i="0" u="none" strike="noStrike" kern="1200" cap="none" spc="0" normalizeH="0" baseline="0" noProof="0" smtClean="0">
                <a:ln>
                  <a:noFill/>
                </a:ln>
                <a:solidFill>
                  <a:prstClr val="black"/>
                </a:solidFill>
                <a:effectLst/>
                <a:uLnTx/>
                <a:uFillTx/>
                <a:latin typeface="Arial" pitchFamily="-65" charset="0"/>
              </a:rPr>
              <a:pPr marL="0" marR="0" lvl="0" indent="0" algn="r" defTabSz="511175" rtl="0" eaLnBrk="0" fontAlgn="base" latinLnBrk="0" hangingPunct="0">
                <a:lnSpc>
                  <a:spcPct val="100000"/>
                </a:lnSpc>
                <a:spcBef>
                  <a:spcPct val="0"/>
                </a:spcBef>
                <a:spcAft>
                  <a:spcPct val="0"/>
                </a:spcAft>
                <a:buClrTx/>
                <a:buSzTx/>
                <a:buFontTx/>
                <a:buNone/>
                <a:tabLst/>
                <a:defRPr/>
              </a:pPr>
              <a:t>5/16/2021 7:58 AM</a:t>
            </a:fld>
            <a:endParaRPr kumimoji="0" lang="en-US" sz="1200" b="0" i="0" u="none" strike="noStrike" kern="1200" cap="none" spc="0" normalizeH="0" baseline="0" noProof="0">
              <a:ln>
                <a:noFill/>
              </a:ln>
              <a:solidFill>
                <a:prstClr val="black"/>
              </a:solidFill>
              <a:effectLst/>
              <a:uLnTx/>
              <a:uFillTx/>
              <a:latin typeface="Arial" pitchFamily="-65" charset="0"/>
            </a:endParaRPr>
          </a:p>
        </p:txBody>
      </p:sp>
      <p:sp>
        <p:nvSpPr>
          <p:cNvPr id="6" name="Footer Placeholder 5"/>
          <p:cNvSpPr>
            <a:spLocks noGrp="1"/>
          </p:cNvSpPr>
          <p:nvPr>
            <p:ph type="ftr" sz="quarter" idx="12"/>
          </p:nvPr>
        </p:nvSpPr>
        <p:spPr/>
        <p:txBody>
          <a:bodyPr/>
          <a:lstStyle/>
          <a:p>
            <a:pPr marL="0" marR="0" lvl="0" indent="0" algn="l" defTabSz="511175"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itchFamily="-65" charset="0"/>
            </a:endParaRPr>
          </a:p>
        </p:txBody>
      </p:sp>
      <p:sp>
        <p:nvSpPr>
          <p:cNvPr id="7" name="Slide Number Placeholder 6"/>
          <p:cNvSpPr>
            <a:spLocks noGrp="1"/>
          </p:cNvSpPr>
          <p:nvPr>
            <p:ph type="sldNum" sz="quarter" idx="13"/>
          </p:nvPr>
        </p:nvSpPr>
        <p:spPr/>
        <p:txBody>
          <a:bodyPr/>
          <a:lstStyle/>
          <a:p>
            <a:pPr marL="0" marR="0" lvl="0" indent="0" algn="r" defTabSz="511175" rtl="0" eaLnBrk="0" fontAlgn="base" latinLnBrk="0" hangingPunct="0">
              <a:lnSpc>
                <a:spcPct val="100000"/>
              </a:lnSpc>
              <a:spcBef>
                <a:spcPct val="0"/>
              </a:spcBef>
              <a:spcAft>
                <a:spcPct val="0"/>
              </a:spcAft>
              <a:buClrTx/>
              <a:buSzTx/>
              <a:buFontTx/>
              <a:buNone/>
              <a:tabLst/>
              <a:defRPr/>
            </a:pPr>
            <a:fld id="{B976D8D5-0ECD-3A4D-8E63-E16D685F0695}" type="slidenum">
              <a:rPr kumimoji="0" lang="en-US" sz="1200" b="0" i="0" u="none" strike="noStrike" kern="1200" cap="none" spc="0" normalizeH="0" baseline="0" noProof="0" smtClean="0">
                <a:ln>
                  <a:noFill/>
                </a:ln>
                <a:solidFill>
                  <a:prstClr val="black"/>
                </a:solidFill>
                <a:effectLst/>
                <a:uLnTx/>
                <a:uFillTx/>
                <a:latin typeface="Arial" pitchFamily="-65" charset="0"/>
              </a:rPr>
              <a:pPr marL="0" marR="0" lvl="0" indent="0" algn="r" defTabSz="511175"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rial" pitchFamily="-65" charset="0"/>
            </a:endParaRPr>
          </a:p>
        </p:txBody>
      </p:sp>
    </p:spTree>
    <p:extLst>
      <p:ext uri="{BB962C8B-B14F-4D97-AF65-F5344CB8AC3E}">
        <p14:creationId xmlns:p14="http://schemas.microsoft.com/office/powerpoint/2010/main" val="1932749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15</a:t>
            </a:fld>
            <a:endParaRPr lang="en-US"/>
          </a:p>
        </p:txBody>
      </p:sp>
      <p:sp>
        <p:nvSpPr>
          <p:cNvPr id="8" name="Date Placeholder 7">
            <a:extLst>
              <a:ext uri="{FF2B5EF4-FFF2-40B4-BE49-F238E27FC236}">
                <a16:creationId xmlns:a16="http://schemas.microsoft.com/office/drawing/2014/main" id="{5907B63C-4422-9B4A-BE25-16919E63DE1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648736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16</a:t>
            </a:fld>
            <a:endParaRPr lang="en-US"/>
          </a:p>
        </p:txBody>
      </p:sp>
      <p:sp>
        <p:nvSpPr>
          <p:cNvPr id="8" name="Date Placeholder 7">
            <a:extLst>
              <a:ext uri="{FF2B5EF4-FFF2-40B4-BE49-F238E27FC236}">
                <a16:creationId xmlns:a16="http://schemas.microsoft.com/office/drawing/2014/main" id="{9A92C90B-56A4-4D43-94D2-D5D8DD6CA07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00146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17</a:t>
            </a:fld>
            <a:endParaRPr lang="en-US"/>
          </a:p>
        </p:txBody>
      </p:sp>
      <p:sp>
        <p:nvSpPr>
          <p:cNvPr id="8" name="Date Placeholder 7">
            <a:extLst>
              <a:ext uri="{FF2B5EF4-FFF2-40B4-BE49-F238E27FC236}">
                <a16:creationId xmlns:a16="http://schemas.microsoft.com/office/drawing/2014/main" id="{5907B63C-4422-9B4A-BE25-16919E63DE1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676111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18</a:t>
            </a:fld>
            <a:endParaRPr lang="en-US"/>
          </a:p>
        </p:txBody>
      </p:sp>
      <p:sp>
        <p:nvSpPr>
          <p:cNvPr id="8" name="Date Placeholder 7">
            <a:extLst>
              <a:ext uri="{FF2B5EF4-FFF2-40B4-BE49-F238E27FC236}">
                <a16:creationId xmlns:a16="http://schemas.microsoft.com/office/drawing/2014/main" id="{2A9C3FD4-ADAA-5F49-9797-5CC50E9DA390}"/>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9246690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420977"/>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236725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10" name="Picture 9">
            <a:extLst>
              <a:ext uri="{FF2B5EF4-FFF2-40B4-BE49-F238E27FC236}">
                <a16:creationId xmlns:a16="http://schemas.microsoft.com/office/drawing/2014/main" id="{8A2C7CF9-D9AF-D448-B4A7-008ACC888A03}"/>
              </a:ext>
            </a:extLst>
          </p:cNvPr>
          <p:cNvPicPr>
            <a:picLocks noChangeAspect="1"/>
          </p:cNvPicPr>
          <p:nvPr userDrawn="1"/>
        </p:nvPicPr>
        <p:blipFill>
          <a:blip r:embed="rId3"/>
          <a:stretch>
            <a:fillRect/>
          </a:stretch>
        </p:blipFill>
        <p:spPr>
          <a:xfrm>
            <a:off x="537553" y="6175017"/>
            <a:ext cx="2013624" cy="504482"/>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23DEF279-B6BA-4243-AEAD-F08957B5E78B}"/>
              </a:ext>
            </a:extLst>
          </p:cNvPr>
          <p:cNvPicPr>
            <a:picLocks noChangeAspect="1"/>
          </p:cNvPicPr>
          <p:nvPr userDrawn="1"/>
        </p:nvPicPr>
        <p:blipFill>
          <a:blip r:embed="rId4"/>
          <a:stretch>
            <a:fillRect/>
          </a:stretch>
        </p:blipFill>
        <p:spPr>
          <a:xfrm>
            <a:off x="2622297" y="6164857"/>
            <a:ext cx="3901440" cy="696005"/>
          </a:xfrm>
          <a:prstGeom prst="rect">
            <a:avLst/>
          </a:prstGeom>
        </p:spPr>
      </p:pic>
    </p:spTree>
    <p:custDataLst>
      <p:tags r:id="rId1"/>
    </p:custData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title, sub blue">
    <p:bg>
      <p:bgPr>
        <a:solidFill>
          <a:schemeClr val="accent5"/>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magenta">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sub magenta">
    <p:bg>
      <p:bgPr>
        <a:solidFill>
          <a:schemeClr val="accent6"/>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title, sub magenta">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extLst>
      <p:ext uri="{BB962C8B-B14F-4D97-AF65-F5344CB8AC3E}">
        <p14:creationId xmlns:p14="http://schemas.microsoft.com/office/powerpoint/2010/main" val="18681045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ACCF9F-8C09-4CF5-898D-11222621635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FB6C2ECB-A4FE-4288-8FCC-BBE730F1B396}"/>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5" name="Content Placeholder 4">
            <a:extLst>
              <a:ext uri="{FF2B5EF4-FFF2-40B4-BE49-F238E27FC236}">
                <a16:creationId xmlns:a16="http://schemas.microsoft.com/office/drawing/2014/main" id="{AE7F6632-A536-4E61-832D-097A4041BD38}"/>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 graphic">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2" name="Title 1">
            <a:extLst>
              <a:ext uri="{FF2B5EF4-FFF2-40B4-BE49-F238E27FC236}">
                <a16:creationId xmlns:a16="http://schemas.microsoft.com/office/drawing/2014/main" id="{94550AF9-85EE-431B-BD54-F1FC8C6D421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160B6D8-A902-42D8-AB46-12D035F9250E}"/>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023ADA1-AE77-4E30-9860-A25034135C4F}"/>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 multi image">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Picture Placeholder 3">
            <a:extLst>
              <a:ext uri="{FF2B5EF4-FFF2-40B4-BE49-F238E27FC236}">
                <a16:creationId xmlns:a16="http://schemas.microsoft.com/office/drawing/2014/main" id="{01EC1A14-743D-4EE0-A878-60807D3B445F}"/>
              </a:ext>
            </a:extLst>
          </p:cNvPr>
          <p:cNvSpPr>
            <a:spLocks noGrp="1"/>
          </p:cNvSpPr>
          <p:nvPr>
            <p:ph type="pic" sz="quarter" idx="18"/>
          </p:nvPr>
        </p:nvSpPr>
        <p:spPr>
          <a:xfrm>
            <a:off x="609600" y="1948212"/>
            <a:ext cx="2614268" cy="1758961"/>
          </a:xfrm>
        </p:spPr>
        <p:txBody>
          <a:bodyPr/>
          <a:lstStyle>
            <a:lvl1pPr marL="0" indent="0">
              <a:buNone/>
              <a:defRPr>
                <a:solidFill>
                  <a:schemeClr val="tx2"/>
                </a:solidFill>
              </a:defRPr>
            </a:lvl1pPr>
          </a:lstStyle>
          <a:p>
            <a:endParaRPr lang="en-US"/>
          </a:p>
        </p:txBody>
      </p:sp>
      <p:sp>
        <p:nvSpPr>
          <p:cNvPr id="16" name="Picture Placeholder 3">
            <a:extLst>
              <a:ext uri="{FF2B5EF4-FFF2-40B4-BE49-F238E27FC236}">
                <a16:creationId xmlns:a16="http://schemas.microsoft.com/office/drawing/2014/main" id="{38524962-5303-462F-AFF4-6DD4D159CBD1}"/>
              </a:ext>
            </a:extLst>
          </p:cNvPr>
          <p:cNvSpPr>
            <a:spLocks noGrp="1"/>
          </p:cNvSpPr>
          <p:nvPr>
            <p:ph type="pic" sz="quarter" idx="19"/>
          </p:nvPr>
        </p:nvSpPr>
        <p:spPr>
          <a:xfrm>
            <a:off x="3391237" y="1945660"/>
            <a:ext cx="2614268" cy="1758961"/>
          </a:xfrm>
        </p:spPr>
        <p:txBody>
          <a:bodyPr/>
          <a:lstStyle>
            <a:lvl1pPr marL="0" indent="0">
              <a:buNone/>
              <a:defRPr>
                <a:solidFill>
                  <a:schemeClr val="tx2"/>
                </a:solidFill>
              </a:defRPr>
            </a:lvl1pPr>
          </a:lstStyle>
          <a:p>
            <a:endParaRPr lang="en-US"/>
          </a:p>
        </p:txBody>
      </p:sp>
      <p:sp>
        <p:nvSpPr>
          <p:cNvPr id="17" name="Picture Placeholder 3">
            <a:extLst>
              <a:ext uri="{FF2B5EF4-FFF2-40B4-BE49-F238E27FC236}">
                <a16:creationId xmlns:a16="http://schemas.microsoft.com/office/drawing/2014/main" id="{A29742B1-CD48-4F91-AFDF-D371A06C7ABB}"/>
              </a:ext>
            </a:extLst>
          </p:cNvPr>
          <p:cNvSpPr>
            <a:spLocks noGrp="1"/>
          </p:cNvSpPr>
          <p:nvPr>
            <p:ph type="pic" sz="quarter" idx="20"/>
          </p:nvPr>
        </p:nvSpPr>
        <p:spPr>
          <a:xfrm>
            <a:off x="6172874" y="1952040"/>
            <a:ext cx="2614268" cy="1758961"/>
          </a:xfrm>
        </p:spPr>
        <p:txBody>
          <a:bodyPr/>
          <a:lstStyle>
            <a:lvl1pPr marL="0" indent="0">
              <a:buNone/>
              <a:defRPr>
                <a:solidFill>
                  <a:schemeClr val="tx2"/>
                </a:solidFill>
              </a:defRPr>
            </a:lvl1pPr>
          </a:lstStyle>
          <a:p>
            <a:endParaRPr lang="en-US"/>
          </a:p>
        </p:txBody>
      </p:sp>
      <p:sp>
        <p:nvSpPr>
          <p:cNvPr id="19" name="Picture Placeholder 3">
            <a:extLst>
              <a:ext uri="{FF2B5EF4-FFF2-40B4-BE49-F238E27FC236}">
                <a16:creationId xmlns:a16="http://schemas.microsoft.com/office/drawing/2014/main" id="{147CD88C-B619-41B1-A824-C7444ACE32F3}"/>
              </a:ext>
            </a:extLst>
          </p:cNvPr>
          <p:cNvSpPr>
            <a:spLocks noGrp="1"/>
          </p:cNvSpPr>
          <p:nvPr>
            <p:ph type="pic" sz="quarter" idx="21"/>
          </p:nvPr>
        </p:nvSpPr>
        <p:spPr>
          <a:xfrm>
            <a:off x="8954510" y="1961445"/>
            <a:ext cx="2614268" cy="1758961"/>
          </a:xfrm>
        </p:spPr>
        <p:txBody>
          <a:bodyPr/>
          <a:lstStyle>
            <a:lvl1pPr marL="0" indent="0">
              <a:buNone/>
              <a:defRPr>
                <a:solidFill>
                  <a:schemeClr val="tx2"/>
                </a:solidFill>
              </a:defRPr>
            </a:lvl1pPr>
          </a:lstStyle>
          <a:p>
            <a:endParaRPr lang="en-US"/>
          </a:p>
        </p:txBody>
      </p:sp>
      <p:sp>
        <p:nvSpPr>
          <p:cNvPr id="24" name="Picture Placeholder 3">
            <a:extLst>
              <a:ext uri="{FF2B5EF4-FFF2-40B4-BE49-F238E27FC236}">
                <a16:creationId xmlns:a16="http://schemas.microsoft.com/office/drawing/2014/main" id="{62F96FA4-7CD5-434D-A000-4FC32EC33929}"/>
              </a:ext>
            </a:extLst>
          </p:cNvPr>
          <p:cNvSpPr>
            <a:spLocks noGrp="1"/>
          </p:cNvSpPr>
          <p:nvPr>
            <p:ph type="pic" sz="quarter" idx="22"/>
          </p:nvPr>
        </p:nvSpPr>
        <p:spPr>
          <a:xfrm>
            <a:off x="609600" y="3891865"/>
            <a:ext cx="2614268" cy="1758961"/>
          </a:xfrm>
        </p:spPr>
        <p:txBody>
          <a:bodyPr/>
          <a:lstStyle>
            <a:lvl1pPr marL="0" indent="0">
              <a:buNone/>
              <a:defRPr>
                <a:solidFill>
                  <a:schemeClr val="tx2"/>
                </a:solidFill>
              </a:defRPr>
            </a:lvl1pPr>
          </a:lstStyle>
          <a:p>
            <a:endParaRPr lang="en-US"/>
          </a:p>
        </p:txBody>
      </p:sp>
      <p:sp>
        <p:nvSpPr>
          <p:cNvPr id="25" name="Picture Placeholder 3">
            <a:extLst>
              <a:ext uri="{FF2B5EF4-FFF2-40B4-BE49-F238E27FC236}">
                <a16:creationId xmlns:a16="http://schemas.microsoft.com/office/drawing/2014/main" id="{BBEE7ABE-77AD-4A40-ADED-D83B23F64A8C}"/>
              </a:ext>
            </a:extLst>
          </p:cNvPr>
          <p:cNvSpPr>
            <a:spLocks noGrp="1"/>
          </p:cNvSpPr>
          <p:nvPr>
            <p:ph type="pic" sz="quarter" idx="23"/>
          </p:nvPr>
        </p:nvSpPr>
        <p:spPr>
          <a:xfrm>
            <a:off x="3391237" y="3889313"/>
            <a:ext cx="2614268" cy="1758961"/>
          </a:xfrm>
        </p:spPr>
        <p:txBody>
          <a:bodyPr/>
          <a:lstStyle>
            <a:lvl1pPr marL="0" indent="0">
              <a:buNone/>
              <a:defRPr>
                <a:solidFill>
                  <a:schemeClr val="tx2"/>
                </a:solidFill>
              </a:defRPr>
            </a:lvl1pPr>
          </a:lstStyle>
          <a:p>
            <a:endParaRPr lang="en-US"/>
          </a:p>
        </p:txBody>
      </p:sp>
      <p:sp>
        <p:nvSpPr>
          <p:cNvPr id="26" name="Picture Placeholder 3">
            <a:extLst>
              <a:ext uri="{FF2B5EF4-FFF2-40B4-BE49-F238E27FC236}">
                <a16:creationId xmlns:a16="http://schemas.microsoft.com/office/drawing/2014/main" id="{370C06F7-5603-41E6-8BD9-06EDA6C60220}"/>
              </a:ext>
            </a:extLst>
          </p:cNvPr>
          <p:cNvSpPr>
            <a:spLocks noGrp="1"/>
          </p:cNvSpPr>
          <p:nvPr>
            <p:ph type="pic" sz="quarter" idx="26"/>
          </p:nvPr>
        </p:nvSpPr>
        <p:spPr>
          <a:xfrm>
            <a:off x="6172874" y="3895693"/>
            <a:ext cx="2614268" cy="1758961"/>
          </a:xfrm>
        </p:spPr>
        <p:txBody>
          <a:bodyPr/>
          <a:lstStyle>
            <a:lvl1pPr marL="0" indent="0">
              <a:buNone/>
              <a:defRPr>
                <a:solidFill>
                  <a:schemeClr val="tx2"/>
                </a:solidFill>
              </a:defRPr>
            </a:lvl1pPr>
          </a:lstStyle>
          <a:p>
            <a:endParaRPr lang="en-US"/>
          </a:p>
        </p:txBody>
      </p:sp>
      <p:sp>
        <p:nvSpPr>
          <p:cNvPr id="27" name="Picture Placeholder 3">
            <a:extLst>
              <a:ext uri="{FF2B5EF4-FFF2-40B4-BE49-F238E27FC236}">
                <a16:creationId xmlns:a16="http://schemas.microsoft.com/office/drawing/2014/main" id="{A2C71AB9-038D-4843-9665-137E2D47BE47}"/>
              </a:ext>
            </a:extLst>
          </p:cNvPr>
          <p:cNvSpPr>
            <a:spLocks noGrp="1"/>
          </p:cNvSpPr>
          <p:nvPr>
            <p:ph type="pic" sz="quarter" idx="27"/>
          </p:nvPr>
        </p:nvSpPr>
        <p:spPr>
          <a:xfrm>
            <a:off x="8954510" y="3905098"/>
            <a:ext cx="2614268" cy="1758961"/>
          </a:xfrm>
        </p:spPr>
        <p:txBody>
          <a:bodyPr/>
          <a:lstStyle>
            <a:lvl1pPr marL="0" indent="0">
              <a:buNone/>
              <a:defRPr>
                <a:solidFill>
                  <a:schemeClr val="tx2"/>
                </a:solidFill>
              </a:defRPr>
            </a:lvl1pPr>
          </a:lstStyle>
          <a:p>
            <a:endParaRPr lang="en-US"/>
          </a:p>
        </p:txBody>
      </p:sp>
      <p:sp>
        <p:nvSpPr>
          <p:cNvPr id="2" name="Title 1">
            <a:extLst>
              <a:ext uri="{FF2B5EF4-FFF2-40B4-BE49-F238E27FC236}">
                <a16:creationId xmlns:a16="http://schemas.microsoft.com/office/drawing/2014/main" id="{D5FCFA94-6B37-49F1-850E-3358476DEEA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D20CB62-9910-41B7-AE83-DF549EE6D6E4}"/>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15709774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59732-053F-4710-A1A5-3FB81948AE5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C15143D-07D7-4953-9034-85742E3783E2}"/>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A7341B4C-7F27-49E4-ABF9-B6FED1C3E54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 bullets">
    <p:spTree>
      <p:nvGrpSpPr>
        <p:cNvPr id="1" name=""/>
        <p:cNvGrpSpPr/>
        <p:nvPr/>
      </p:nvGrpSpPr>
      <p:grpSpPr>
        <a:xfrm>
          <a:off x="0" y="0"/>
          <a:ext cx="0" cy="0"/>
          <a:chOff x="0" y="0"/>
          <a:chExt cx="0" cy="0"/>
        </a:xfrm>
      </p:grpSpPr>
      <p:sp>
        <p:nvSpPr>
          <p:cNvPr id="7"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83C15858-F7D2-448E-AC37-B9D644F6BD09}"/>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53B689D7-D8FA-4F51-9AA0-F53B86123D8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08C8B9-19E9-48BB-B9CB-00227891D9C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9" name="Content Placeholder 4">
            <a:extLst>
              <a:ext uri="{FF2B5EF4-FFF2-40B4-BE49-F238E27FC236}">
                <a16:creationId xmlns:a16="http://schemas.microsoft.com/office/drawing/2014/main" id="{DDC31D03-1592-4FFD-A8B8-E8D0941E316B}"/>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 header,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90428"/>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10000"/>
              </a:lnSpc>
              <a:spcBef>
                <a:spcPts val="0"/>
              </a:spcBef>
              <a:spcAft>
                <a:spcPct val="0"/>
              </a:spcAft>
              <a:buClr>
                <a:schemeClr val="tx1"/>
              </a:buClr>
              <a:buSzPct val="100000"/>
              <a:buFont typeface="Arial" pitchFamily="-65" charset="0"/>
              <a:buNone/>
              <a:defRPr lang="en-US" sz="2500" b="1" dirty="0" smtClean="0">
                <a:solidFill>
                  <a:schemeClr val="tx1"/>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7" name="Text Placeholder 4"/>
          <p:cNvSpPr>
            <a:spLocks noGrp="1"/>
          </p:cNvSpPr>
          <p:nvPr>
            <p:ph type="body" sz="quarter" idx="10"/>
          </p:nvPr>
        </p:nvSpPr>
        <p:spPr>
          <a:xfrm>
            <a:off x="609600" y="868681"/>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7AF03CF5-4739-4CC7-AEE2-0B9F7454F43F}"/>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017F2A2F-0AA0-4515-934D-5D4BC9381F8D}"/>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A0E1354D-3E5E-4E4A-9CA0-60C3AEE5C72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1520DDBA-6507-43D9-B5D6-89F38C956D57}"/>
              </a:ext>
            </a:extLst>
          </p:cNvPr>
          <p:cNvSpPr>
            <a:spLocks noGrp="1"/>
          </p:cNvSpPr>
          <p:nvPr>
            <p:ph sz="quarter" idx="22"/>
          </p:nvPr>
        </p:nvSpPr>
        <p:spPr>
          <a:xfrm>
            <a:off x="609600" y="2266122"/>
            <a:ext cx="10972800" cy="36532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2096843"/>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accent2"/>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90943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8" name="Picture 7">
            <a:extLst>
              <a:ext uri="{FF2B5EF4-FFF2-40B4-BE49-F238E27FC236}">
                <a16:creationId xmlns:a16="http://schemas.microsoft.com/office/drawing/2014/main" id="{9EB5F0E6-1418-304D-A3B5-7877DF7DD1B2}"/>
              </a:ext>
            </a:extLst>
          </p:cNvPr>
          <p:cNvPicPr>
            <a:picLocks noChangeAspect="1"/>
          </p:cNvPicPr>
          <p:nvPr userDrawn="1"/>
        </p:nvPicPr>
        <p:blipFill>
          <a:blip r:embed="rId3"/>
          <a:stretch>
            <a:fillRect/>
          </a:stretch>
        </p:blipFill>
        <p:spPr>
          <a:xfrm>
            <a:off x="537553" y="6175017"/>
            <a:ext cx="2013624" cy="504482"/>
          </a:xfrm>
          <a:prstGeom prst="rect">
            <a:avLst/>
          </a:prstGeom>
        </p:spPr>
      </p:pic>
    </p:spTree>
    <p:custDataLst>
      <p:tags r:id="rId1"/>
    </p:custDataLst>
    <p:extLst>
      <p:ext uri="{BB962C8B-B14F-4D97-AF65-F5344CB8AC3E}">
        <p14:creationId xmlns:p14="http://schemas.microsoft.com/office/powerpoint/2010/main" val="380637403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 chart info">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000" dirty="0" smtClean="0">
                <a:solidFill>
                  <a:schemeClr val="tx2"/>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450D3E58-915E-457E-AED4-0288379A0A64}"/>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8BD55E13-02BE-4E33-B183-388B58486F62}"/>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3B9B263-0D8F-40A0-A832-EF1BE0984DB2}"/>
              </a:ext>
            </a:extLst>
          </p:cNvPr>
          <p:cNvSpPr>
            <a:spLocks noGrp="1"/>
          </p:cNvSpPr>
          <p:nvPr>
            <p:ph type="sldNum" sz="quarter" idx="21"/>
          </p:nvPr>
        </p:nvSpPr>
        <p:spPr/>
        <p:txBody>
          <a:bodyPr/>
          <a:lstStyle/>
          <a:p>
            <a:fld id="{AD816501-AAE5-214E-B100-00C3DC5F5E3F}" type="slidenum">
              <a:rPr lang="en-US" smtClean="0"/>
              <a:pPr/>
              <a:t>‹#›</a:t>
            </a:fld>
            <a:endParaRPr lang="en-US"/>
          </a:p>
        </p:txBody>
      </p:sp>
    </p:spTree>
    <p:custDataLst>
      <p:tags r:id="rId1"/>
    </p:custData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ne title, bullets">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C504591F-D3FF-43BE-BDD3-44D31344A53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73FD6D03-C1C3-4357-B38C-ACA608B3723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11E908F-6C9E-4AA3-9F59-8ED5F603DA5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38527A99-8CC5-4235-BC4F-5ABE0627F22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 LEF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5" name="Text Placeholder 14">
            <a:extLst>
              <a:ext uri="{FF2B5EF4-FFF2-40B4-BE49-F238E27FC236}">
                <a16:creationId xmlns:a16="http://schemas.microsoft.com/office/drawing/2014/main" id="{0B79D711-EF61-4011-9FA6-6FDB01FB165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C4A52491-CA22-4328-97AB-8EE9D2FAF2E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B3778AE-4C3E-40AD-9573-E0858D431205}"/>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1" name="Content Placeholder 4">
            <a:extLst>
              <a:ext uri="{FF2B5EF4-FFF2-40B4-BE49-F238E27FC236}">
                <a16:creationId xmlns:a16="http://schemas.microsoft.com/office/drawing/2014/main" id="{FD50DC96-D21B-4D16-93D7-9A8D148BBEC4}"/>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694F8BE6-6407-4DDB-837A-578478BA1FEF}"/>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2A105EBD-351D-4505-98DB-920A7CDF3028}"/>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2FCE3E10-278E-41E3-B8A0-C73ADA2C272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E1A62B7-E758-4594-B5E7-6F001A3CB102}"/>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4323909A-81C3-4277-9039-921D923903B8}"/>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DAAF54C2-8FC0-4DD0-9AA2-8C9B0214D6D5}"/>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79EA6ED1-A2B2-43FF-B4A8-651685E8F2F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2" name="Text Placeholder 14">
            <a:extLst>
              <a:ext uri="{FF2B5EF4-FFF2-40B4-BE49-F238E27FC236}">
                <a16:creationId xmlns:a16="http://schemas.microsoft.com/office/drawing/2014/main" id="{4ABC5773-4523-4921-89C9-CC89919286AD}"/>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1B6C8F46-B352-4510-97D0-BE486D8D816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69F6AB7-D22C-40D5-BF0E-EE8000C5BF48}"/>
              </a:ext>
            </a:extLst>
          </p:cNvPr>
          <p:cNvSpPr>
            <a:spLocks noGrp="1"/>
          </p:cNvSpPr>
          <p:nvPr>
            <p:ph type="sldNum" sz="quarter" idx="27"/>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CFC7D71-9B07-42C1-9728-35E0E94E8FC1}"/>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B6203159-F37F-48BC-BD51-5BFE655249E7}"/>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640083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 RIGH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FA5E5E89-9046-4B92-81F8-9FE18634F9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2DFA1F13-D00D-4129-B06E-EC06EA440B4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355035C5-22EB-4249-A65B-DF616251860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868CF-4AEC-4320-B897-E2C930BE17E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F7DBC7AF-8BED-44DE-9C7F-512660417EEF}"/>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4AEBAA0A-9D44-4D9C-B711-B7FECFEEAAA0}"/>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 LEF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2" name="Text Placeholder 14">
            <a:extLst>
              <a:ext uri="{FF2B5EF4-FFF2-40B4-BE49-F238E27FC236}">
                <a16:creationId xmlns:a16="http://schemas.microsoft.com/office/drawing/2014/main" id="{51308F76-0F94-4162-90ED-49AB65EECFD2}"/>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3" name="Text Placeholder 14">
            <a:extLst>
              <a:ext uri="{FF2B5EF4-FFF2-40B4-BE49-F238E27FC236}">
                <a16:creationId xmlns:a16="http://schemas.microsoft.com/office/drawing/2014/main" id="{3EF6C625-7DFB-4BC9-8909-7AFEFE6B8D0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DDBE2662-2467-4E27-B0DA-15E2AAC8844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0803843-1005-4A82-8512-DCCA81735EFB}"/>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59F098F2-E403-43AF-85C3-42BF610FEBB8}"/>
              </a:ext>
            </a:extLst>
          </p:cNvPr>
          <p:cNvSpPr>
            <a:spLocks noGrp="1"/>
          </p:cNvSpPr>
          <p:nvPr>
            <p:ph sz="quarter" idx="22"/>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5EE6BD3F-0350-4B57-82B2-CDCBC4658040}"/>
              </a:ext>
            </a:extLst>
          </p:cNvPr>
          <p:cNvSpPr>
            <a:spLocks noGrp="1"/>
          </p:cNvSpPr>
          <p:nvPr>
            <p:ph sz="quarter" idx="26"/>
          </p:nvPr>
        </p:nvSpPr>
        <p:spPr>
          <a:xfrm>
            <a:off x="609600"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line title, bullets">
    <p:spTree>
      <p:nvGrpSpPr>
        <p:cNvPr id="1" name=""/>
        <p:cNvGrpSpPr/>
        <p:nvPr/>
      </p:nvGrpSpPr>
      <p:grpSpPr>
        <a:xfrm>
          <a:off x="0" y="0"/>
          <a:ext cx="0" cy="0"/>
          <a:chOff x="0" y="0"/>
          <a:chExt cx="0" cy="0"/>
        </a:xfrm>
      </p:grpSpPr>
      <p:sp>
        <p:nvSpPr>
          <p:cNvPr id="19" name="Text Placeholder 14">
            <a:extLst>
              <a:ext uri="{FF2B5EF4-FFF2-40B4-BE49-F238E27FC236}">
                <a16:creationId xmlns:a16="http://schemas.microsoft.com/office/drawing/2014/main" id="{39D5B29B-D593-414D-9905-2654EE1F88A5}"/>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0" name="Text Placeholder 14">
            <a:extLst>
              <a:ext uri="{FF2B5EF4-FFF2-40B4-BE49-F238E27FC236}">
                <a16:creationId xmlns:a16="http://schemas.microsoft.com/office/drawing/2014/main" id="{508706A0-D22F-4B03-AD09-292FF112655A}"/>
              </a:ext>
            </a:extLst>
          </p:cNvPr>
          <p:cNvSpPr>
            <a:spLocks noGrp="1"/>
          </p:cNvSpPr>
          <p:nvPr>
            <p:ph type="body" sz="quarter" idx="32"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1" name="Text Placeholder 3">
            <a:extLst>
              <a:ext uri="{FF2B5EF4-FFF2-40B4-BE49-F238E27FC236}">
                <a16:creationId xmlns:a16="http://schemas.microsoft.com/office/drawing/2014/main" id="{5F3EB15A-5BC3-4367-BB21-CCA11C753628}"/>
              </a:ext>
            </a:extLst>
          </p:cNvPr>
          <p:cNvSpPr>
            <a:spLocks noGrp="1"/>
          </p:cNvSpPr>
          <p:nvPr>
            <p:ph type="body" sz="quarter" idx="22"/>
          </p:nvPr>
        </p:nvSpPr>
        <p:spPr>
          <a:xfrm>
            <a:off x="603250" y="1406632"/>
            <a:ext cx="5143500" cy="371157"/>
          </a:xfrm>
        </p:spPr>
        <p:txBody>
          <a:bodyPr/>
          <a:lstStyle>
            <a:lvl1pPr marL="0" indent="0">
              <a:buNone/>
              <a:defRPr sz="2000" b="1">
                <a:solidFill>
                  <a:schemeClr val="tx2"/>
                </a:solidFill>
              </a:defRPr>
            </a:lvl1pPr>
          </a:lstStyle>
          <a:p>
            <a:pPr lvl="0"/>
            <a:r>
              <a:rPr lang="en-US"/>
              <a:t>Click to edit</a:t>
            </a:r>
          </a:p>
        </p:txBody>
      </p:sp>
      <p:sp>
        <p:nvSpPr>
          <p:cNvPr id="22" name="Text Placeholder 3">
            <a:extLst>
              <a:ext uri="{FF2B5EF4-FFF2-40B4-BE49-F238E27FC236}">
                <a16:creationId xmlns:a16="http://schemas.microsoft.com/office/drawing/2014/main" id="{BD7D64E5-E39C-492B-9373-C950F64EBD4C}"/>
              </a:ext>
            </a:extLst>
          </p:cNvPr>
          <p:cNvSpPr>
            <a:spLocks noGrp="1"/>
          </p:cNvSpPr>
          <p:nvPr>
            <p:ph type="body" sz="quarter" idx="23"/>
          </p:nvPr>
        </p:nvSpPr>
        <p:spPr>
          <a:xfrm>
            <a:off x="6443186" y="1406633"/>
            <a:ext cx="5143500" cy="361745"/>
          </a:xfrm>
        </p:spPr>
        <p:txBody>
          <a:bodyPr/>
          <a:lstStyle>
            <a:lvl1pPr marL="0" indent="0">
              <a:buNone/>
              <a:defRPr sz="2000" b="1">
                <a:solidFill>
                  <a:schemeClr val="tx2"/>
                </a:solidFill>
              </a:defRPr>
            </a:lvl1pPr>
          </a:lstStyle>
          <a:p>
            <a:pPr lvl="0"/>
            <a:r>
              <a:rPr lang="en-US"/>
              <a:t>Click to edit</a:t>
            </a:r>
          </a:p>
        </p:txBody>
      </p:sp>
      <p:sp>
        <p:nvSpPr>
          <p:cNvPr id="23" name="Text Placeholder 3">
            <a:extLst>
              <a:ext uri="{FF2B5EF4-FFF2-40B4-BE49-F238E27FC236}">
                <a16:creationId xmlns:a16="http://schemas.microsoft.com/office/drawing/2014/main" id="{426E0646-0EC1-4A19-8A27-410C2E589238}"/>
              </a:ext>
            </a:extLst>
          </p:cNvPr>
          <p:cNvSpPr>
            <a:spLocks noGrp="1"/>
          </p:cNvSpPr>
          <p:nvPr>
            <p:ph type="body" sz="quarter" idx="24"/>
          </p:nvPr>
        </p:nvSpPr>
        <p:spPr>
          <a:xfrm>
            <a:off x="603251" y="1826717"/>
            <a:ext cx="5143500" cy="556457"/>
          </a:xfrm>
        </p:spPr>
        <p:txBody>
          <a:bodyPr/>
          <a:lstStyle>
            <a:lvl1pPr marL="0" indent="0">
              <a:buNone/>
              <a:defRPr sz="1500" b="0">
                <a:solidFill>
                  <a:schemeClr val="tx2"/>
                </a:solidFill>
              </a:defRPr>
            </a:lvl1pPr>
          </a:lstStyle>
          <a:p>
            <a:pPr lvl="0"/>
            <a:r>
              <a:rPr lang="en-US"/>
              <a:t>Click to edit</a:t>
            </a:r>
          </a:p>
        </p:txBody>
      </p:sp>
      <p:sp>
        <p:nvSpPr>
          <p:cNvPr id="24" name="Text Placeholder 3">
            <a:extLst>
              <a:ext uri="{FF2B5EF4-FFF2-40B4-BE49-F238E27FC236}">
                <a16:creationId xmlns:a16="http://schemas.microsoft.com/office/drawing/2014/main" id="{F995C9AD-54B7-4111-ABEA-B510643D6D01}"/>
              </a:ext>
            </a:extLst>
          </p:cNvPr>
          <p:cNvSpPr>
            <a:spLocks noGrp="1"/>
          </p:cNvSpPr>
          <p:nvPr>
            <p:ph type="body" sz="quarter" idx="25"/>
          </p:nvPr>
        </p:nvSpPr>
        <p:spPr>
          <a:xfrm>
            <a:off x="6443186" y="1826717"/>
            <a:ext cx="5143500" cy="556457"/>
          </a:xfrm>
        </p:spPr>
        <p:txBody>
          <a:bodyPr/>
          <a:lstStyle>
            <a:lvl1pPr marL="0" indent="0">
              <a:buNone/>
              <a:defRPr sz="1500" b="0">
                <a:solidFill>
                  <a:schemeClr val="tx2"/>
                </a:solidFill>
              </a:defRPr>
            </a:lvl1pPr>
          </a:lstStyle>
          <a:p>
            <a:pPr lvl="0"/>
            <a:r>
              <a:rPr lang="en-US"/>
              <a:t>Click to edit</a:t>
            </a:r>
          </a:p>
        </p:txBody>
      </p:sp>
      <p:sp>
        <p:nvSpPr>
          <p:cNvPr id="25" name="Text Placeholder 3">
            <a:extLst>
              <a:ext uri="{FF2B5EF4-FFF2-40B4-BE49-F238E27FC236}">
                <a16:creationId xmlns:a16="http://schemas.microsoft.com/office/drawing/2014/main" id="{FB356183-1EB8-4EF2-B0BB-F990BD15DF7D}"/>
              </a:ext>
            </a:extLst>
          </p:cNvPr>
          <p:cNvSpPr>
            <a:spLocks noGrp="1"/>
          </p:cNvSpPr>
          <p:nvPr>
            <p:ph type="body" sz="quarter" idx="26"/>
          </p:nvPr>
        </p:nvSpPr>
        <p:spPr>
          <a:xfrm>
            <a:off x="6443186" y="3110085"/>
            <a:ext cx="5143500" cy="556457"/>
          </a:xfrm>
        </p:spPr>
        <p:txBody>
          <a:bodyPr/>
          <a:lstStyle>
            <a:lvl1pPr marL="0" indent="0">
              <a:buNone/>
              <a:defRPr sz="1500" b="0">
                <a:solidFill>
                  <a:schemeClr val="tx2"/>
                </a:solidFill>
              </a:defRPr>
            </a:lvl1pPr>
          </a:lstStyle>
          <a:p>
            <a:pPr lvl="0"/>
            <a:r>
              <a:rPr lang="en-US"/>
              <a:t>Click to edit</a:t>
            </a:r>
          </a:p>
        </p:txBody>
      </p:sp>
      <p:sp>
        <p:nvSpPr>
          <p:cNvPr id="26" name="Text Placeholder 3">
            <a:extLst>
              <a:ext uri="{FF2B5EF4-FFF2-40B4-BE49-F238E27FC236}">
                <a16:creationId xmlns:a16="http://schemas.microsoft.com/office/drawing/2014/main" id="{D20B8A66-6880-43D3-8122-B6ACEB66A0DE}"/>
              </a:ext>
            </a:extLst>
          </p:cNvPr>
          <p:cNvSpPr>
            <a:spLocks noGrp="1"/>
          </p:cNvSpPr>
          <p:nvPr>
            <p:ph type="body" sz="quarter" idx="27"/>
          </p:nvPr>
        </p:nvSpPr>
        <p:spPr>
          <a:xfrm>
            <a:off x="603251" y="3110085"/>
            <a:ext cx="5143500" cy="556457"/>
          </a:xfrm>
        </p:spPr>
        <p:txBody>
          <a:bodyPr/>
          <a:lstStyle>
            <a:lvl1pPr marL="0" indent="0">
              <a:buNone/>
              <a:defRPr sz="1500" b="0">
                <a:solidFill>
                  <a:schemeClr val="tx2"/>
                </a:solidFill>
              </a:defRPr>
            </a:lvl1pPr>
          </a:lstStyle>
          <a:p>
            <a:pPr lvl="0"/>
            <a:r>
              <a:rPr lang="en-US"/>
              <a:t>Click to edit</a:t>
            </a:r>
          </a:p>
        </p:txBody>
      </p:sp>
      <p:sp>
        <p:nvSpPr>
          <p:cNvPr id="27" name="Text Placeholder 3">
            <a:extLst>
              <a:ext uri="{FF2B5EF4-FFF2-40B4-BE49-F238E27FC236}">
                <a16:creationId xmlns:a16="http://schemas.microsoft.com/office/drawing/2014/main" id="{EBA18470-B9C2-464B-B53B-54F7DDBB8A09}"/>
              </a:ext>
            </a:extLst>
          </p:cNvPr>
          <p:cNvSpPr>
            <a:spLocks noGrp="1"/>
          </p:cNvSpPr>
          <p:nvPr>
            <p:ph type="body" sz="quarter" idx="28"/>
          </p:nvPr>
        </p:nvSpPr>
        <p:spPr>
          <a:xfrm>
            <a:off x="603250" y="2589737"/>
            <a:ext cx="5143500" cy="519636"/>
          </a:xfrm>
        </p:spPr>
        <p:txBody>
          <a:bodyPr/>
          <a:lstStyle>
            <a:lvl1pPr marL="0" indent="0">
              <a:buNone/>
              <a:defRPr sz="3000" b="1">
                <a:solidFill>
                  <a:schemeClr val="accent1"/>
                </a:solidFill>
              </a:defRPr>
            </a:lvl1pPr>
          </a:lstStyle>
          <a:p>
            <a:pPr lvl="0"/>
            <a:r>
              <a:rPr lang="en-US"/>
              <a:t>Click to edit</a:t>
            </a:r>
          </a:p>
        </p:txBody>
      </p:sp>
      <p:sp>
        <p:nvSpPr>
          <p:cNvPr id="28" name="Text Placeholder 3">
            <a:extLst>
              <a:ext uri="{FF2B5EF4-FFF2-40B4-BE49-F238E27FC236}">
                <a16:creationId xmlns:a16="http://schemas.microsoft.com/office/drawing/2014/main" id="{D8B1B4F8-FD1B-44C6-AD8B-3D1338524700}"/>
              </a:ext>
            </a:extLst>
          </p:cNvPr>
          <p:cNvSpPr>
            <a:spLocks noGrp="1"/>
          </p:cNvSpPr>
          <p:nvPr>
            <p:ph type="body" sz="quarter" idx="29"/>
          </p:nvPr>
        </p:nvSpPr>
        <p:spPr>
          <a:xfrm>
            <a:off x="6445250" y="2589737"/>
            <a:ext cx="5143500" cy="519636"/>
          </a:xfrm>
        </p:spPr>
        <p:txBody>
          <a:bodyPr/>
          <a:lstStyle>
            <a:lvl1pPr marL="0" indent="0">
              <a:buNone/>
              <a:defRPr sz="3000" b="1">
                <a:solidFill>
                  <a:schemeClr val="accent2"/>
                </a:solidFill>
              </a:defRPr>
            </a:lvl1pPr>
          </a:lstStyle>
          <a:p>
            <a:pPr lvl="0"/>
            <a:r>
              <a:rPr lang="en-US"/>
              <a:t>Click to edit</a:t>
            </a:r>
          </a:p>
        </p:txBody>
      </p:sp>
      <p:sp>
        <p:nvSpPr>
          <p:cNvPr id="29" name="Text Placeholder 3">
            <a:extLst>
              <a:ext uri="{FF2B5EF4-FFF2-40B4-BE49-F238E27FC236}">
                <a16:creationId xmlns:a16="http://schemas.microsoft.com/office/drawing/2014/main" id="{667E46BF-FF09-469A-BC1B-948A6FDBEA9E}"/>
              </a:ext>
            </a:extLst>
          </p:cNvPr>
          <p:cNvSpPr>
            <a:spLocks noGrp="1"/>
          </p:cNvSpPr>
          <p:nvPr>
            <p:ph type="body" sz="quarter" idx="30"/>
          </p:nvPr>
        </p:nvSpPr>
        <p:spPr>
          <a:xfrm>
            <a:off x="3717503" y="3956568"/>
            <a:ext cx="2137868" cy="398488"/>
          </a:xfrm>
        </p:spPr>
        <p:txBody>
          <a:bodyPr/>
          <a:lstStyle>
            <a:lvl1pPr marL="0" indent="0">
              <a:buNone/>
              <a:defRPr sz="2000" b="1">
                <a:solidFill>
                  <a:schemeClr val="tx2"/>
                </a:solidFill>
              </a:defRPr>
            </a:lvl1pPr>
          </a:lstStyle>
          <a:p>
            <a:pPr lvl="0"/>
            <a:r>
              <a:rPr lang="en-US"/>
              <a:t>Click to edit</a:t>
            </a:r>
          </a:p>
        </p:txBody>
      </p:sp>
      <p:sp>
        <p:nvSpPr>
          <p:cNvPr id="30" name="Text Placeholder 3">
            <a:extLst>
              <a:ext uri="{FF2B5EF4-FFF2-40B4-BE49-F238E27FC236}">
                <a16:creationId xmlns:a16="http://schemas.microsoft.com/office/drawing/2014/main" id="{0EF7A047-DC61-43FF-8686-C213B567E476}"/>
              </a:ext>
            </a:extLst>
          </p:cNvPr>
          <p:cNvSpPr>
            <a:spLocks noGrp="1"/>
          </p:cNvSpPr>
          <p:nvPr>
            <p:ph type="body" sz="quarter" idx="31"/>
          </p:nvPr>
        </p:nvSpPr>
        <p:spPr>
          <a:xfrm>
            <a:off x="9465434" y="3956568"/>
            <a:ext cx="2116967" cy="398488"/>
          </a:xfrm>
        </p:spPr>
        <p:txBody>
          <a:bodyPr/>
          <a:lstStyle>
            <a:lvl1pPr marL="0" indent="0">
              <a:buNone/>
              <a:defRPr sz="2000" b="1">
                <a:solidFill>
                  <a:schemeClr val="tx2"/>
                </a:solidFill>
              </a:defRPr>
            </a:lvl1pPr>
          </a:lstStyle>
          <a:p>
            <a:pPr lvl="0"/>
            <a:r>
              <a:rPr lang="en-US"/>
              <a:t>Click to edit</a:t>
            </a:r>
          </a:p>
        </p:txBody>
      </p:sp>
      <p:sp>
        <p:nvSpPr>
          <p:cNvPr id="31" name="Text Placeholder 3">
            <a:extLst>
              <a:ext uri="{FF2B5EF4-FFF2-40B4-BE49-F238E27FC236}">
                <a16:creationId xmlns:a16="http://schemas.microsoft.com/office/drawing/2014/main" id="{2269DF5D-3FA3-4059-973F-3FE193DE0E4C}"/>
              </a:ext>
            </a:extLst>
          </p:cNvPr>
          <p:cNvSpPr>
            <a:spLocks noGrp="1"/>
          </p:cNvSpPr>
          <p:nvPr>
            <p:ph type="body" sz="quarter" idx="33"/>
          </p:nvPr>
        </p:nvSpPr>
        <p:spPr>
          <a:xfrm>
            <a:off x="9465435" y="4482056"/>
            <a:ext cx="2116966"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2" name="Text Placeholder 3">
            <a:extLst>
              <a:ext uri="{FF2B5EF4-FFF2-40B4-BE49-F238E27FC236}">
                <a16:creationId xmlns:a16="http://schemas.microsoft.com/office/drawing/2014/main" id="{F35EC680-5173-4D51-9F43-B5ABF0130B9E}"/>
              </a:ext>
            </a:extLst>
          </p:cNvPr>
          <p:cNvSpPr>
            <a:spLocks noGrp="1"/>
          </p:cNvSpPr>
          <p:nvPr>
            <p:ph type="body" sz="quarter" idx="34"/>
          </p:nvPr>
        </p:nvSpPr>
        <p:spPr>
          <a:xfrm>
            <a:off x="3717503" y="4482056"/>
            <a:ext cx="2137867"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3" name="Text Placeholder 3">
            <a:extLst>
              <a:ext uri="{FF2B5EF4-FFF2-40B4-BE49-F238E27FC236}">
                <a16:creationId xmlns:a16="http://schemas.microsoft.com/office/drawing/2014/main" id="{EDAFBC1F-1BD0-47A1-A67C-290314D3F665}"/>
              </a:ext>
            </a:extLst>
          </p:cNvPr>
          <p:cNvSpPr>
            <a:spLocks noGrp="1"/>
          </p:cNvSpPr>
          <p:nvPr>
            <p:ph type="body" sz="quarter" idx="35"/>
          </p:nvPr>
        </p:nvSpPr>
        <p:spPr>
          <a:xfrm>
            <a:off x="7829943" y="4482056"/>
            <a:ext cx="1438975"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4" name="Text Placeholder 3">
            <a:extLst>
              <a:ext uri="{FF2B5EF4-FFF2-40B4-BE49-F238E27FC236}">
                <a16:creationId xmlns:a16="http://schemas.microsoft.com/office/drawing/2014/main" id="{FE857EBA-E4D8-4A75-B09D-1678C7F7EB32}"/>
              </a:ext>
            </a:extLst>
          </p:cNvPr>
          <p:cNvSpPr>
            <a:spLocks noGrp="1"/>
          </p:cNvSpPr>
          <p:nvPr>
            <p:ph type="body" sz="quarter" idx="36" hasCustomPrompt="1"/>
          </p:nvPr>
        </p:nvSpPr>
        <p:spPr>
          <a:xfrm>
            <a:off x="7829945" y="3898709"/>
            <a:ext cx="1438974" cy="519636"/>
          </a:xfrm>
        </p:spPr>
        <p:txBody>
          <a:bodyPr/>
          <a:lstStyle>
            <a:lvl1pPr marL="0" indent="0">
              <a:buNone/>
              <a:defRPr sz="3667" b="1">
                <a:solidFill>
                  <a:schemeClr val="accent2"/>
                </a:solidFill>
              </a:defRPr>
            </a:lvl1pPr>
          </a:lstStyle>
          <a:p>
            <a:pPr lvl="0"/>
            <a:r>
              <a:rPr lang="en-US"/>
              <a:t>edit</a:t>
            </a:r>
          </a:p>
        </p:txBody>
      </p:sp>
      <p:sp>
        <p:nvSpPr>
          <p:cNvPr id="35" name="Text Placeholder 3">
            <a:extLst>
              <a:ext uri="{FF2B5EF4-FFF2-40B4-BE49-F238E27FC236}">
                <a16:creationId xmlns:a16="http://schemas.microsoft.com/office/drawing/2014/main" id="{3A708712-0D12-46A2-AA01-0ACC7D633301}"/>
              </a:ext>
            </a:extLst>
          </p:cNvPr>
          <p:cNvSpPr>
            <a:spLocks noGrp="1"/>
          </p:cNvSpPr>
          <p:nvPr>
            <p:ph type="body" sz="quarter" idx="37"/>
          </p:nvPr>
        </p:nvSpPr>
        <p:spPr>
          <a:xfrm>
            <a:off x="2133681" y="4482056"/>
            <a:ext cx="1412289"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6" name="Text Placeholder 3">
            <a:extLst>
              <a:ext uri="{FF2B5EF4-FFF2-40B4-BE49-F238E27FC236}">
                <a16:creationId xmlns:a16="http://schemas.microsoft.com/office/drawing/2014/main" id="{63C77796-ADDC-42C7-9A84-710C309664B3}"/>
              </a:ext>
            </a:extLst>
          </p:cNvPr>
          <p:cNvSpPr>
            <a:spLocks noGrp="1"/>
          </p:cNvSpPr>
          <p:nvPr>
            <p:ph type="body" sz="quarter" idx="38" hasCustomPrompt="1"/>
          </p:nvPr>
        </p:nvSpPr>
        <p:spPr>
          <a:xfrm>
            <a:off x="2133683" y="3898709"/>
            <a:ext cx="1412288" cy="519636"/>
          </a:xfrm>
        </p:spPr>
        <p:txBody>
          <a:bodyPr/>
          <a:lstStyle>
            <a:lvl1pPr marL="0" indent="0">
              <a:buNone/>
              <a:defRPr sz="3667" b="1">
                <a:solidFill>
                  <a:schemeClr val="accent1"/>
                </a:solidFill>
              </a:defRPr>
            </a:lvl1pPr>
          </a:lstStyle>
          <a:p>
            <a:pPr lvl="0"/>
            <a:r>
              <a:rPr lang="en-US"/>
              <a:t>edit</a:t>
            </a:r>
          </a:p>
        </p:txBody>
      </p:sp>
      <p:sp>
        <p:nvSpPr>
          <p:cNvPr id="5" name="Title 4">
            <a:extLst>
              <a:ext uri="{FF2B5EF4-FFF2-40B4-BE49-F238E27FC236}">
                <a16:creationId xmlns:a16="http://schemas.microsoft.com/office/drawing/2014/main" id="{2418D3A5-77FA-4FE7-AF20-8ED6E498634E}"/>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17DCF1C3-A10F-4592-BC63-5F5FCD2A7480}"/>
              </a:ext>
            </a:extLst>
          </p:cNvPr>
          <p:cNvSpPr>
            <a:spLocks noGrp="1"/>
          </p:cNvSpPr>
          <p:nvPr>
            <p:ph type="sldNum" sz="quarter" idx="39"/>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224065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 columns 1x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84BE6475-7D45-4EB4-9A82-F07E160458C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4" name="Text Placeholder 14">
            <a:extLst>
              <a:ext uri="{FF2B5EF4-FFF2-40B4-BE49-F238E27FC236}">
                <a16:creationId xmlns:a16="http://schemas.microsoft.com/office/drawing/2014/main" id="{D5836718-9BE9-4DF7-BFF0-67B38F0C2FCC}"/>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F2FB29F8-F766-4EEA-AF0A-8D7125B1D46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7BDBF51-BDD9-47D4-9794-DE9814A353B8}"/>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A5E8EF69-874A-4E0D-AD1E-091E247D8856}"/>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147EF838-90C8-498B-BDB5-00F7E3918ACF}"/>
              </a:ext>
            </a:extLst>
          </p:cNvPr>
          <p:cNvSpPr>
            <a:spLocks noGrp="1"/>
          </p:cNvSpPr>
          <p:nvPr>
            <p:ph sz="quarter" idx="26"/>
          </p:nvPr>
        </p:nvSpPr>
        <p:spPr>
          <a:xfrm>
            <a:off x="4344924"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1BDA823C-A7CA-4268-A35C-1C4D5D386E20}"/>
              </a:ext>
            </a:extLst>
          </p:cNvPr>
          <p:cNvSpPr>
            <a:spLocks noGrp="1"/>
          </p:cNvSpPr>
          <p:nvPr>
            <p:ph sz="quarter" idx="27"/>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ub, columns 1x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C2BFE4F-52EC-EA4C-8174-6D0AB121C043}"/>
              </a:ext>
            </a:extLst>
          </p:cNvPr>
          <p:cNvSpPr/>
          <p:nvPr userDrawn="1"/>
        </p:nvSpPr>
        <p:spPr bwMode="auto">
          <a:xfrm>
            <a:off x="57765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3" name="Rectangle 12">
            <a:extLst>
              <a:ext uri="{FF2B5EF4-FFF2-40B4-BE49-F238E27FC236}">
                <a16:creationId xmlns:a16="http://schemas.microsoft.com/office/drawing/2014/main" id="{2129C99D-1F64-7E4F-B8C3-B8B45961F027}"/>
              </a:ext>
            </a:extLst>
          </p:cNvPr>
          <p:cNvSpPr/>
          <p:nvPr userDrawn="1"/>
        </p:nvSpPr>
        <p:spPr bwMode="auto">
          <a:xfrm>
            <a:off x="4349566"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88B694DC-BD9A-A442-9ACD-4F245C97A9FC}"/>
              </a:ext>
            </a:extLst>
          </p:cNvPr>
          <p:cNvSpPr/>
          <p:nvPr userDrawn="1"/>
        </p:nvSpPr>
        <p:spPr bwMode="auto">
          <a:xfrm>
            <a:off x="810240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3" name="Text Placeholder 2">
            <a:extLst>
              <a:ext uri="{FF2B5EF4-FFF2-40B4-BE49-F238E27FC236}">
                <a16:creationId xmlns:a16="http://schemas.microsoft.com/office/drawing/2014/main" id="{99CDC70B-08BA-B44B-8C3E-30BE82F98C48}"/>
              </a:ext>
            </a:extLst>
          </p:cNvPr>
          <p:cNvSpPr>
            <a:spLocks noGrp="1"/>
          </p:cNvSpPr>
          <p:nvPr>
            <p:ph type="body" sz="quarter" idx="22"/>
          </p:nvPr>
        </p:nvSpPr>
        <p:spPr>
          <a:xfrm>
            <a:off x="8308756" y="1276350"/>
            <a:ext cx="3075517" cy="508000"/>
          </a:xfrm>
        </p:spPr>
        <p:txBody>
          <a:bodyPr/>
          <a:lstStyle>
            <a:lvl1pPr marL="0" indent="0">
              <a:buNone/>
              <a:defRPr sz="2400" b="1">
                <a:solidFill>
                  <a:schemeClr val="tx2"/>
                </a:solidFill>
              </a:defRPr>
            </a:lvl1pPr>
          </a:lstStyle>
          <a:p>
            <a:pPr lvl="0"/>
            <a:endParaRPr lang="en-US"/>
          </a:p>
        </p:txBody>
      </p:sp>
      <p:sp>
        <p:nvSpPr>
          <p:cNvPr id="20" name="Text Placeholder 2">
            <a:extLst>
              <a:ext uri="{FF2B5EF4-FFF2-40B4-BE49-F238E27FC236}">
                <a16:creationId xmlns:a16="http://schemas.microsoft.com/office/drawing/2014/main" id="{3DE90F85-A45B-EB4F-885E-BDA161417B72}"/>
              </a:ext>
            </a:extLst>
          </p:cNvPr>
          <p:cNvSpPr>
            <a:spLocks noGrp="1"/>
          </p:cNvSpPr>
          <p:nvPr>
            <p:ph type="body" sz="quarter" idx="23"/>
          </p:nvPr>
        </p:nvSpPr>
        <p:spPr>
          <a:xfrm>
            <a:off x="4578452" y="1276350"/>
            <a:ext cx="3075517" cy="508000"/>
          </a:xfrm>
        </p:spPr>
        <p:txBody>
          <a:bodyPr/>
          <a:lstStyle>
            <a:lvl1pPr marL="0" indent="0">
              <a:buNone/>
              <a:defRPr sz="2400" b="1">
                <a:solidFill>
                  <a:schemeClr val="tx2"/>
                </a:solidFill>
              </a:defRPr>
            </a:lvl1pPr>
          </a:lstStyle>
          <a:p>
            <a:pPr lvl="0"/>
            <a:endParaRPr lang="en-US"/>
          </a:p>
        </p:txBody>
      </p:sp>
      <p:sp>
        <p:nvSpPr>
          <p:cNvPr id="21" name="Text Placeholder 2">
            <a:extLst>
              <a:ext uri="{FF2B5EF4-FFF2-40B4-BE49-F238E27FC236}">
                <a16:creationId xmlns:a16="http://schemas.microsoft.com/office/drawing/2014/main" id="{581FD44C-15D5-4E4E-9A40-D4A5205C1D14}"/>
              </a:ext>
            </a:extLst>
          </p:cNvPr>
          <p:cNvSpPr>
            <a:spLocks noGrp="1"/>
          </p:cNvSpPr>
          <p:nvPr>
            <p:ph type="body" sz="quarter" idx="24"/>
          </p:nvPr>
        </p:nvSpPr>
        <p:spPr>
          <a:xfrm>
            <a:off x="789047" y="1276350"/>
            <a:ext cx="3075517" cy="508000"/>
          </a:xfrm>
        </p:spPr>
        <p:txBody>
          <a:bodyPr/>
          <a:lstStyle>
            <a:lvl1pPr marL="0" indent="0">
              <a:buNone/>
              <a:defRPr sz="2400" b="1">
                <a:solidFill>
                  <a:schemeClr val="tx2"/>
                </a:solidFill>
              </a:defRPr>
            </a:lvl1pPr>
          </a:lstStyle>
          <a:p>
            <a:pPr lvl="0"/>
            <a:endParaRPr lang="en-US"/>
          </a:p>
        </p:txBody>
      </p:sp>
      <p:sp>
        <p:nvSpPr>
          <p:cNvPr id="5" name="Text Placeholder 4">
            <a:extLst>
              <a:ext uri="{FF2B5EF4-FFF2-40B4-BE49-F238E27FC236}">
                <a16:creationId xmlns:a16="http://schemas.microsoft.com/office/drawing/2014/main" id="{BA1D6CA6-DC3E-9040-8CD5-3433B67B4B12}"/>
              </a:ext>
            </a:extLst>
          </p:cNvPr>
          <p:cNvSpPr>
            <a:spLocks noGrp="1"/>
          </p:cNvSpPr>
          <p:nvPr>
            <p:ph type="body" sz="quarter" idx="25"/>
          </p:nvPr>
        </p:nvSpPr>
        <p:spPr>
          <a:xfrm>
            <a:off x="789047"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2" name="Text Placeholder 4">
            <a:extLst>
              <a:ext uri="{FF2B5EF4-FFF2-40B4-BE49-F238E27FC236}">
                <a16:creationId xmlns:a16="http://schemas.microsoft.com/office/drawing/2014/main" id="{560DC261-35D6-E54B-AA97-58927CE6AFF5}"/>
              </a:ext>
            </a:extLst>
          </p:cNvPr>
          <p:cNvSpPr>
            <a:spLocks noGrp="1"/>
          </p:cNvSpPr>
          <p:nvPr>
            <p:ph type="body" sz="quarter" idx="26"/>
          </p:nvPr>
        </p:nvSpPr>
        <p:spPr>
          <a:xfrm>
            <a:off x="4578452"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3" name="Text Placeholder 4">
            <a:extLst>
              <a:ext uri="{FF2B5EF4-FFF2-40B4-BE49-F238E27FC236}">
                <a16:creationId xmlns:a16="http://schemas.microsoft.com/office/drawing/2014/main" id="{C74439E9-4AE9-914D-B1E8-BB781BAEC99F}"/>
              </a:ext>
            </a:extLst>
          </p:cNvPr>
          <p:cNvSpPr>
            <a:spLocks noGrp="1"/>
          </p:cNvSpPr>
          <p:nvPr>
            <p:ph type="body" sz="quarter" idx="27"/>
          </p:nvPr>
        </p:nvSpPr>
        <p:spPr>
          <a:xfrm>
            <a:off x="8308756"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15" name="Text Placeholder 14">
            <a:extLst>
              <a:ext uri="{FF2B5EF4-FFF2-40B4-BE49-F238E27FC236}">
                <a16:creationId xmlns:a16="http://schemas.microsoft.com/office/drawing/2014/main" id="{BDAFC3A3-49BC-48B6-994B-13C419EE350A}"/>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6" name="Text Placeholder 14">
            <a:extLst>
              <a:ext uri="{FF2B5EF4-FFF2-40B4-BE49-F238E27FC236}">
                <a16:creationId xmlns:a16="http://schemas.microsoft.com/office/drawing/2014/main" id="{64630112-4D3B-4327-AFEF-69A672DE5EB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A01AAEAE-89AB-410F-B047-51B7B897EB65}"/>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7DF2A7E4-4B92-4774-AD3F-A153E94D600D}"/>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323504574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93E8CB-0D3D-4731-9E50-5EB436EA836D}"/>
              </a:ext>
            </a:extLst>
          </p:cNvPr>
          <p:cNvSpPr>
            <a:spLocks noGrp="1"/>
          </p:cNvSpPr>
          <p:nvPr>
            <p:ph type="sldNum" sz="quarter" idx="10"/>
          </p:nvPr>
        </p:nvSpPr>
        <p:spPr/>
        <p:txBody>
          <a:bodyPr/>
          <a:lstStyle/>
          <a:p>
            <a:fld id="{AD816501-AAE5-214E-B100-00C3DC5F5E3F}" type="slidenum">
              <a:rPr lang="en-US" smtClean="0"/>
              <a:pPr/>
              <a:t>‹#›</a:t>
            </a:fld>
            <a:endParaRPr lang="en-US"/>
          </a:p>
        </p:txBody>
      </p:sp>
      <p:sp>
        <p:nvSpPr>
          <p:cNvPr id="5" name="Title 4">
            <a:extLst>
              <a:ext uri="{FF2B5EF4-FFF2-40B4-BE49-F238E27FC236}">
                <a16:creationId xmlns:a16="http://schemas.microsoft.com/office/drawing/2014/main" id="{C65330B4-3113-4E4F-A7F6-866902B83506}"/>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26200874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3" name="Text Placeholder 2">
            <a:extLst>
              <a:ext uri="{FF2B5EF4-FFF2-40B4-BE49-F238E27FC236}">
                <a16:creationId xmlns:a16="http://schemas.microsoft.com/office/drawing/2014/main" id="{5A72341D-678F-0543-BC1F-DAF878E5E6E0}"/>
              </a:ext>
            </a:extLst>
          </p:cNvPr>
          <p:cNvSpPr>
            <a:spLocks noGrp="1"/>
          </p:cNvSpPr>
          <p:nvPr>
            <p:ph type="body" sz="quarter" idx="22"/>
          </p:nvPr>
        </p:nvSpPr>
        <p:spPr>
          <a:xfrm>
            <a:off x="609600" y="3883026"/>
            <a:ext cx="3505200"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2" name="Text Placeholder 2">
            <a:extLst>
              <a:ext uri="{FF2B5EF4-FFF2-40B4-BE49-F238E27FC236}">
                <a16:creationId xmlns:a16="http://schemas.microsoft.com/office/drawing/2014/main" id="{5D9755F0-C41E-2B45-9AED-E932B414A021}"/>
              </a:ext>
            </a:extLst>
          </p:cNvPr>
          <p:cNvSpPr>
            <a:spLocks noGrp="1"/>
          </p:cNvSpPr>
          <p:nvPr>
            <p:ph type="body" sz="quarter" idx="23"/>
          </p:nvPr>
        </p:nvSpPr>
        <p:spPr>
          <a:xfrm>
            <a:off x="4353736" y="3883026"/>
            <a:ext cx="3513667"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3" name="Text Placeholder 2">
            <a:extLst>
              <a:ext uri="{FF2B5EF4-FFF2-40B4-BE49-F238E27FC236}">
                <a16:creationId xmlns:a16="http://schemas.microsoft.com/office/drawing/2014/main" id="{229C5B03-CACE-A542-91AC-BA0C8C020009}"/>
              </a:ext>
            </a:extLst>
          </p:cNvPr>
          <p:cNvSpPr>
            <a:spLocks noGrp="1"/>
          </p:cNvSpPr>
          <p:nvPr>
            <p:ph type="body" sz="quarter" idx="24"/>
          </p:nvPr>
        </p:nvSpPr>
        <p:spPr>
          <a:xfrm>
            <a:off x="8077201" y="3883026"/>
            <a:ext cx="3505199"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4" name="Text Placeholder 14">
            <a:extLst>
              <a:ext uri="{FF2B5EF4-FFF2-40B4-BE49-F238E27FC236}">
                <a16:creationId xmlns:a16="http://schemas.microsoft.com/office/drawing/2014/main" id="{FE7F73C9-3F48-455D-BFC8-C12C2A65E4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33BD1F65-AD45-4791-98F4-368824440B0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4" name="Title 3">
            <a:extLst>
              <a:ext uri="{FF2B5EF4-FFF2-40B4-BE49-F238E27FC236}">
                <a16:creationId xmlns:a16="http://schemas.microsoft.com/office/drawing/2014/main" id="{C0F42EE2-082F-4851-A3A4-5F91F76428A9}"/>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7C5BD6E0-A478-4558-BA34-89E7ADD65AC3}"/>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9" name="Content Placeholder 4">
            <a:extLst>
              <a:ext uri="{FF2B5EF4-FFF2-40B4-BE49-F238E27FC236}">
                <a16:creationId xmlns:a16="http://schemas.microsoft.com/office/drawing/2014/main" id="{05E081D3-F617-4754-91D1-0F2E123DA750}"/>
              </a:ext>
            </a:extLst>
          </p:cNvPr>
          <p:cNvSpPr>
            <a:spLocks noGrp="1"/>
          </p:cNvSpPr>
          <p:nvPr>
            <p:ph sz="quarter" idx="26"/>
          </p:nvPr>
        </p:nvSpPr>
        <p:spPr>
          <a:xfrm>
            <a:off x="609599"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C6E1660A-D1C9-4932-8728-14A2890934CB}"/>
              </a:ext>
            </a:extLst>
          </p:cNvPr>
          <p:cNvSpPr>
            <a:spLocks noGrp="1"/>
          </p:cNvSpPr>
          <p:nvPr>
            <p:ph sz="quarter" idx="27"/>
          </p:nvPr>
        </p:nvSpPr>
        <p:spPr>
          <a:xfrm>
            <a:off x="4344924"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4">
            <a:extLst>
              <a:ext uri="{FF2B5EF4-FFF2-40B4-BE49-F238E27FC236}">
                <a16:creationId xmlns:a16="http://schemas.microsoft.com/office/drawing/2014/main" id="{B347574D-1A5A-4A37-8968-553E8EFD3C86}"/>
              </a:ext>
            </a:extLst>
          </p:cNvPr>
          <p:cNvSpPr>
            <a:spLocks noGrp="1"/>
          </p:cNvSpPr>
          <p:nvPr>
            <p:ph sz="quarter" idx="28"/>
          </p:nvPr>
        </p:nvSpPr>
        <p:spPr>
          <a:xfrm>
            <a:off x="8080248"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091451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4" name="Text Placeholder 3"/>
          <p:cNvSpPr>
            <a:spLocks noGrp="1"/>
          </p:cNvSpPr>
          <p:nvPr>
            <p:ph type="body" sz="quarter" idx="21"/>
          </p:nvPr>
        </p:nvSpPr>
        <p:spPr>
          <a:xfrm>
            <a:off x="4349193" y="1570154"/>
            <a:ext cx="3493057" cy="414422"/>
          </a:xfrm>
          <a:solidFill>
            <a:srgbClr val="FFFFFF"/>
          </a:solidFill>
          <a:ln>
            <a:noFill/>
          </a:ln>
        </p:spPr>
        <p:txBody>
          <a:bodyPr anchor="ctr"/>
          <a:lstStyle>
            <a:lvl1pPr marL="0" indent="0">
              <a:spcBef>
                <a:spcPts val="0"/>
              </a:spcBef>
              <a:buNone/>
              <a:defRPr sz="1600" b="1">
                <a:solidFill>
                  <a:schemeClr val="accent2"/>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2" name="Text Placeholder 3"/>
          <p:cNvSpPr>
            <a:spLocks noGrp="1"/>
          </p:cNvSpPr>
          <p:nvPr>
            <p:ph type="body" sz="quarter" idx="22"/>
          </p:nvPr>
        </p:nvSpPr>
        <p:spPr>
          <a:xfrm>
            <a:off x="606035" y="1570154"/>
            <a:ext cx="3510883" cy="414422"/>
          </a:xfrm>
          <a:solidFill>
            <a:srgbClr val="FFFFFF"/>
          </a:solidFill>
          <a:ln>
            <a:noFill/>
          </a:ln>
        </p:spPr>
        <p:txBody>
          <a:bodyPr anchor="ctr"/>
          <a:lstStyle>
            <a:lvl1pPr marL="0" indent="0">
              <a:spcBef>
                <a:spcPts val="0"/>
              </a:spcBef>
              <a:buNone/>
              <a:defRPr sz="1600" b="1">
                <a:solidFill>
                  <a:schemeClr val="accent3"/>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3" name="Text Placeholder 3"/>
          <p:cNvSpPr>
            <a:spLocks noGrp="1"/>
          </p:cNvSpPr>
          <p:nvPr>
            <p:ph type="body" sz="quarter" idx="23"/>
          </p:nvPr>
        </p:nvSpPr>
        <p:spPr>
          <a:xfrm>
            <a:off x="8074527" y="1569984"/>
            <a:ext cx="3510883" cy="415175"/>
          </a:xfrm>
          <a:solidFill>
            <a:srgbClr val="FFFFFF"/>
          </a:solidFill>
          <a:ln>
            <a:noFill/>
          </a:ln>
        </p:spPr>
        <p:txBody>
          <a:bodyPr anchor="ctr"/>
          <a:lstStyle>
            <a:lvl1pPr marL="0" indent="0">
              <a:spcBef>
                <a:spcPts val="0"/>
              </a:spcBef>
              <a:buNone/>
              <a:defRPr sz="1600" b="1">
                <a:solidFill>
                  <a:schemeClr val="accent1"/>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21" name="Text Placeholder 14">
            <a:extLst>
              <a:ext uri="{FF2B5EF4-FFF2-40B4-BE49-F238E27FC236}">
                <a16:creationId xmlns:a16="http://schemas.microsoft.com/office/drawing/2014/main" id="{303B4520-2D4F-4A32-9620-E39F9D8317C3}"/>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2" name="Text Placeholder 14">
            <a:extLst>
              <a:ext uri="{FF2B5EF4-FFF2-40B4-BE49-F238E27FC236}">
                <a16:creationId xmlns:a16="http://schemas.microsoft.com/office/drawing/2014/main" id="{DDC5C370-387B-4E4A-8091-666F1171BA42}"/>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B8556A56-88DF-4BD5-9EC5-D8DDC38FA13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2FB3D86-567F-4B85-BBBC-38136C9BDAE1}"/>
              </a:ext>
            </a:extLst>
          </p:cNvPr>
          <p:cNvSpPr>
            <a:spLocks noGrp="1"/>
          </p:cNvSpPr>
          <p:nvPr>
            <p:ph type="sldNum" sz="quarter" idx="24"/>
          </p:nvPr>
        </p:nvSpPr>
        <p:spPr/>
        <p:txBody>
          <a:bodyPr/>
          <a:lstStyle/>
          <a:p>
            <a:fld id="{AD816501-AAE5-214E-B100-00C3DC5F5E3F}" type="slidenum">
              <a:rPr lang="en-US" smtClean="0"/>
              <a:pPr/>
              <a:t>‹#›</a:t>
            </a:fld>
            <a:endParaRPr lang="en-US"/>
          </a:p>
        </p:txBody>
      </p:sp>
      <p:sp>
        <p:nvSpPr>
          <p:cNvPr id="14" name="Content Placeholder 4">
            <a:extLst>
              <a:ext uri="{FF2B5EF4-FFF2-40B4-BE49-F238E27FC236}">
                <a16:creationId xmlns:a16="http://schemas.microsoft.com/office/drawing/2014/main" id="{EB49C11D-D2B9-4750-B362-440439336BA3}"/>
              </a:ext>
            </a:extLst>
          </p:cNvPr>
          <p:cNvSpPr>
            <a:spLocks noGrp="1"/>
          </p:cNvSpPr>
          <p:nvPr>
            <p:ph sz="quarter" idx="25"/>
          </p:nvPr>
        </p:nvSpPr>
        <p:spPr>
          <a:xfrm>
            <a:off x="609599"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DC67EEFC-7974-489E-B530-DF12A47D36EA}"/>
              </a:ext>
            </a:extLst>
          </p:cNvPr>
          <p:cNvSpPr>
            <a:spLocks noGrp="1"/>
          </p:cNvSpPr>
          <p:nvPr>
            <p:ph sz="quarter" idx="26"/>
          </p:nvPr>
        </p:nvSpPr>
        <p:spPr>
          <a:xfrm>
            <a:off x="4344924"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9A402F6B-DC35-43F1-A608-7D25A4EECA1F}"/>
              </a:ext>
            </a:extLst>
          </p:cNvPr>
          <p:cNvSpPr>
            <a:spLocks noGrp="1"/>
          </p:cNvSpPr>
          <p:nvPr>
            <p:ph sz="quarter" idx="27"/>
          </p:nvPr>
        </p:nvSpPr>
        <p:spPr>
          <a:xfrm>
            <a:off x="8080248"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97220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RIGHT">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2" name="Slide Number Placeholder 1">
            <a:extLst>
              <a:ext uri="{FF2B5EF4-FFF2-40B4-BE49-F238E27FC236}">
                <a16:creationId xmlns:a16="http://schemas.microsoft.com/office/drawing/2014/main" id="{ED2C2B95-F1C7-464B-AB21-EB73C1EE9B80}"/>
              </a:ext>
            </a:extLst>
          </p:cNvPr>
          <p:cNvSpPr>
            <a:spLocks noGrp="1"/>
          </p:cNvSpPr>
          <p:nvPr>
            <p:ph type="sldNum" sz="quarter" idx="14"/>
          </p:nvPr>
        </p:nvSpPr>
        <p:spPr/>
        <p:txBody>
          <a:bodyPr/>
          <a:lstStyle/>
          <a:p>
            <a:fld id="{AD816501-AAE5-214E-B100-00C3DC5F5E3F}" type="slidenum">
              <a:rPr lang="en-US" smtClean="0"/>
              <a:pPr/>
              <a:t>‹#›</a:t>
            </a:fld>
            <a:endParaRPr lang="en-US"/>
          </a:p>
        </p:txBody>
      </p:sp>
      <p:sp>
        <p:nvSpPr>
          <p:cNvPr id="5" name="Text Placeholder 5">
            <a:extLst>
              <a:ext uri="{FF2B5EF4-FFF2-40B4-BE49-F238E27FC236}">
                <a16:creationId xmlns:a16="http://schemas.microsoft.com/office/drawing/2014/main" id="{B8961680-1199-41F6-9E55-884BD67648C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r"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6" name="Text Placeholder 11">
            <a:extLst>
              <a:ext uri="{FF2B5EF4-FFF2-40B4-BE49-F238E27FC236}">
                <a16:creationId xmlns:a16="http://schemas.microsoft.com/office/drawing/2014/main" id="{195566D2-55E9-4018-95A0-B86821206B80}"/>
              </a:ext>
            </a:extLst>
          </p:cNvPr>
          <p:cNvSpPr>
            <a:spLocks noGrp="1"/>
          </p:cNvSpPr>
          <p:nvPr>
            <p:ph type="body" sz="quarter" idx="12"/>
          </p:nvPr>
        </p:nvSpPr>
        <p:spPr>
          <a:xfrm>
            <a:off x="605340" y="6055668"/>
            <a:ext cx="10972800" cy="230832"/>
          </a:xfrm>
        </p:spPr>
        <p:txBody>
          <a:bodyPr wrap="square" anchor="b" anchorCtr="0">
            <a:spAutoFit/>
          </a:bodyPr>
          <a:lstStyle>
            <a:lvl1pPr algn="r">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Tree>
    <p:custDataLst>
      <p:tags r:id="rId1"/>
    </p:custData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LEFT">
    <p:spTree>
      <p:nvGrpSpPr>
        <p:cNvPr id="1" name=""/>
        <p:cNvGrpSpPr/>
        <p:nvPr/>
      </p:nvGrpSpPr>
      <p:grpSpPr>
        <a:xfrm>
          <a:off x="0" y="0"/>
          <a:ext cx="0" cy="0"/>
          <a:chOff x="0" y="0"/>
          <a:chExt cx="0" cy="0"/>
        </a:xfrm>
      </p:grpSpPr>
      <p:sp>
        <p:nvSpPr>
          <p:cNvPr id="7" name="Picture Placeholder 2"/>
          <p:cNvSpPr>
            <a:spLocks noGrp="1"/>
          </p:cNvSpPr>
          <p:nvPr>
            <p:ph type="pic" sz="quarter" idx="13" hasCustomPrompt="1"/>
          </p:nvPr>
        </p:nvSpPr>
        <p:spPr>
          <a:xfrm>
            <a:off x="-13"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6" name="Text Placeholder 5">
            <a:extLst>
              <a:ext uri="{FF2B5EF4-FFF2-40B4-BE49-F238E27FC236}">
                <a16:creationId xmlns:a16="http://schemas.microsoft.com/office/drawing/2014/main" id="{40260E95-878A-4B35-BD39-8D05DCD2895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9" name="Text Placeholder 11">
            <a:extLst>
              <a:ext uri="{FF2B5EF4-FFF2-40B4-BE49-F238E27FC236}">
                <a16:creationId xmlns:a16="http://schemas.microsoft.com/office/drawing/2014/main" id="{4819CDBF-C301-485C-AA5A-C96D10B02693}"/>
              </a:ext>
            </a:extLst>
          </p:cNvPr>
          <p:cNvSpPr>
            <a:spLocks noGrp="1"/>
          </p:cNvSpPr>
          <p:nvPr>
            <p:ph type="body" sz="quarter" idx="12"/>
          </p:nvPr>
        </p:nvSpPr>
        <p:spPr>
          <a:xfrm>
            <a:off x="605340" y="6055668"/>
            <a:ext cx="10972800" cy="230832"/>
          </a:xfrm>
        </p:spPr>
        <p:txBody>
          <a:bodyPr wrap="square" anchor="b" anchorCtr="0">
            <a:spAutoFit/>
          </a:bodyPr>
          <a:lstStyle>
            <a:lvl1pPr algn="l">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
        <p:nvSpPr>
          <p:cNvPr id="2" name="Slide Number Placeholder 1">
            <a:extLst>
              <a:ext uri="{FF2B5EF4-FFF2-40B4-BE49-F238E27FC236}">
                <a16:creationId xmlns:a16="http://schemas.microsoft.com/office/drawing/2014/main" id="{63AE0943-49E5-4B67-995B-D2294CDFFC31}"/>
              </a:ext>
            </a:extLst>
          </p:cNvPr>
          <p:cNvSpPr>
            <a:spLocks noGrp="1"/>
          </p:cNvSpPr>
          <p:nvPr>
            <p:ph type="sldNum" sz="quarter" idx="14"/>
          </p:nvPr>
        </p:nvSpPr>
        <p:spPr/>
        <p:txBody>
          <a:bodyPr/>
          <a:lstStyle/>
          <a:p>
            <a:fld id="{AD816501-AAE5-214E-B100-00C3DC5F5E3F}" type="slidenum">
              <a:rPr lang="en-US" smtClean="0"/>
              <a:pPr/>
              <a:t>‹#›</a:t>
            </a:fld>
            <a:endParaRPr lang="en-US"/>
          </a:p>
        </p:txBody>
      </p:sp>
    </p:spTree>
    <p:custDataLst>
      <p:tags r:id="rId1"/>
    </p:custData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ustDataLst>
      <p:tags r:id="rId1"/>
    </p:custData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red">
    <p:bg>
      <p:bgPr>
        <a:solidFill>
          <a:schemeClr val="accent1"/>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blue">
    <p:bg>
      <p:bgPr>
        <a:solidFill>
          <a:schemeClr val="accent2"/>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magenta">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05367" y="1970615"/>
            <a:ext cx="10981267" cy="1564531"/>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8"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custDataLst>
      <p:tags r:id="rId1"/>
    </p:custData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J&amp;J Signature">
    <p:bg>
      <p:bgPr>
        <a:solidFill>
          <a:srgbClr val="F4F4F4">
            <a:alpha val="0"/>
          </a:srgb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903889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graphic">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577081"/>
          </a:xfrm>
        </p:spPr>
        <p:txBody>
          <a:bodyPr/>
          <a:lstStyle>
            <a:lvl1pPr>
              <a:defRPr sz="3750">
                <a:solidFill>
                  <a:schemeClr val="tx1"/>
                </a:solidFill>
              </a:defRPr>
            </a:lvl1pPr>
          </a:lstStyle>
          <a:p>
            <a:r>
              <a:rPr lang="en-US"/>
              <a:t>Click to edit Master title style</a:t>
            </a:r>
          </a:p>
        </p:txBody>
      </p:sp>
      <p:sp>
        <p:nvSpPr>
          <p:cNvPr id="7" name="Content Placeholder 11"/>
          <p:cNvSpPr>
            <a:spLocks noGrp="1"/>
          </p:cNvSpPr>
          <p:nvPr>
            <p:ph sz="quarter" idx="15"/>
          </p:nvPr>
        </p:nvSpPr>
        <p:spPr>
          <a:xfrm>
            <a:off x="601601" y="1713178"/>
            <a:ext cx="10985780" cy="4193910"/>
          </a:xfrm>
        </p:spPr>
        <p:txBody>
          <a:bodyPr/>
          <a:lstStyle>
            <a:lvl1pPr marL="0" marR="0" indent="0" algn="ctr" defTabSz="914363" rtl="0" eaLnBrk="1" fontAlgn="base" latinLnBrk="0" hangingPunct="1">
              <a:lnSpc>
                <a:spcPct val="100000"/>
              </a:lnSpc>
              <a:spcBef>
                <a:spcPct val="0"/>
              </a:spcBef>
              <a:spcAft>
                <a:spcPct val="0"/>
              </a:spcAft>
              <a:buClrTx/>
              <a:buSzTx/>
              <a:buFontTx/>
              <a:buNone/>
              <a:tabLst/>
              <a:defRPr sz="2000"/>
            </a:lvl1pPr>
          </a:lstStyle>
          <a:p>
            <a:pPr marL="0" marR="0" lvl="0"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Click to edit Master text styles</a:t>
            </a:r>
          </a:p>
          <a:p>
            <a:pPr marL="0" marR="0" lvl="1"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Second level</a:t>
            </a:r>
          </a:p>
          <a:p>
            <a:pPr marL="0" marR="0" lvl="2"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Third level</a:t>
            </a:r>
          </a:p>
          <a:p>
            <a:pPr marL="0" marR="0" lvl="3"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Fourth level</a:t>
            </a:r>
          </a:p>
          <a:p>
            <a:pPr marL="0" marR="0" lvl="4"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cs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601134" y="6093619"/>
            <a:ext cx="10985500" cy="159263"/>
          </a:xfrm>
        </p:spPr>
        <p:txBody>
          <a:bodyPr anchor="ctr"/>
          <a:lstStyle>
            <a:lvl1pPr marL="0" indent="0">
              <a:buNone/>
              <a:defRPr sz="1000"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Click to add footnote</a:t>
            </a:r>
          </a:p>
        </p:txBody>
      </p:sp>
      <p:sp>
        <p:nvSpPr>
          <p:cNvPr id="9" name="Slide Number Placeholder 5"/>
          <p:cNvSpPr>
            <a:spLocks noGrp="1"/>
          </p:cNvSpPr>
          <p:nvPr>
            <p:ph type="sldNum" sz="quarter" idx="4"/>
          </p:nvPr>
        </p:nvSpPr>
        <p:spPr>
          <a:xfrm>
            <a:off x="11586635" y="6332953"/>
            <a:ext cx="454400" cy="333375"/>
          </a:xfrm>
          <a:prstGeom prst="rect">
            <a:avLst/>
          </a:prstGeom>
        </p:spPr>
        <p:txBody>
          <a:bodyPr vert="horz" lIns="91440" tIns="45720" rIns="91440" bIns="45720" rtlCol="0" anchor="ctr"/>
          <a:lstStyle>
            <a:lvl1pPr algn="r">
              <a:defRPr sz="800">
                <a:solidFill>
                  <a:srgbClr val="FF0000"/>
                </a:solidFill>
              </a:defRPr>
            </a:lvl1pPr>
          </a:lstStyle>
          <a:p>
            <a:fld id="{AD816501-AAE5-214E-B100-00C3DC5F5E3F}" type="slidenum">
              <a:rPr lang="en-US" smtClean="0"/>
              <a:pPr/>
              <a:t>‹#›</a:t>
            </a:fld>
            <a:endParaRPr lang="en-US"/>
          </a:p>
        </p:txBody>
      </p:sp>
      <p:sp>
        <p:nvSpPr>
          <p:cNvPr id="10" name="Text Placeholder 19"/>
          <p:cNvSpPr>
            <a:spLocks noGrp="1"/>
          </p:cNvSpPr>
          <p:nvPr>
            <p:ph type="body" sz="quarter" idx="17" hasCustomPrompt="1"/>
          </p:nvPr>
        </p:nvSpPr>
        <p:spPr>
          <a:xfrm>
            <a:off x="7471833" y="6331368"/>
            <a:ext cx="4114803" cy="334960"/>
          </a:xfrm>
        </p:spPr>
        <p:txBody>
          <a:bodyPr anchor="ctr"/>
          <a:lstStyle>
            <a:lvl1pPr marL="0" indent="0" algn="r">
              <a:buNone/>
              <a:defRPr sz="1000" b="1"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OPTIONAL FUNCTION NAME</a:t>
            </a:r>
          </a:p>
        </p:txBody>
      </p:sp>
    </p:spTree>
    <p:extLst>
      <p:ext uri="{BB962C8B-B14F-4D97-AF65-F5344CB8AC3E}">
        <p14:creationId xmlns:p14="http://schemas.microsoft.com/office/powerpoint/2010/main" val="819138703"/>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ub, RIGHT HALF bullets">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726643-E58E-CC48-AF17-2A78BB6C30D4}"/>
              </a:ext>
            </a:extLst>
          </p:cNvPr>
          <p:cNvSpPr/>
          <p:nvPr userDrawn="1"/>
        </p:nvSpPr>
        <p:spPr bwMode="auto">
          <a:xfrm>
            <a:off x="601134"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12E188AA-0D2B-E449-A0C8-1EFBC82B9C91}"/>
              </a:ext>
            </a:extLst>
          </p:cNvPr>
          <p:cNvSpPr/>
          <p:nvPr userDrawn="1"/>
        </p:nvSpPr>
        <p:spPr bwMode="auto">
          <a:xfrm>
            <a:off x="9009671"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6" name="Rectangle 15">
            <a:extLst>
              <a:ext uri="{FF2B5EF4-FFF2-40B4-BE49-F238E27FC236}">
                <a16:creationId xmlns:a16="http://schemas.microsoft.com/office/drawing/2014/main" id="{3C5CF704-52FC-5740-8859-CC46FFF32894}"/>
              </a:ext>
            </a:extLst>
          </p:cNvPr>
          <p:cNvSpPr/>
          <p:nvPr userDrawn="1"/>
        </p:nvSpPr>
        <p:spPr bwMode="auto">
          <a:xfrm>
            <a:off x="3409073"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7" name="Rectangle 16">
            <a:extLst>
              <a:ext uri="{FF2B5EF4-FFF2-40B4-BE49-F238E27FC236}">
                <a16:creationId xmlns:a16="http://schemas.microsoft.com/office/drawing/2014/main" id="{63914D36-44F9-2F48-BE16-3B089B393692}"/>
              </a:ext>
            </a:extLst>
          </p:cNvPr>
          <p:cNvSpPr/>
          <p:nvPr userDrawn="1"/>
        </p:nvSpPr>
        <p:spPr bwMode="auto">
          <a:xfrm>
            <a:off x="6209372" y="1361789"/>
            <a:ext cx="2576963" cy="4553236"/>
          </a:xfrm>
          <a:prstGeom prst="rect">
            <a:avLst/>
          </a:prstGeom>
          <a:solidFill>
            <a:schemeClr val="bg2"/>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rgbClr val="D8D8D8"/>
              </a:solidFill>
              <a:effectLst/>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27" name="Text Placeholder 2">
            <a:extLst>
              <a:ext uri="{FF2B5EF4-FFF2-40B4-BE49-F238E27FC236}">
                <a16:creationId xmlns:a16="http://schemas.microsoft.com/office/drawing/2014/main" id="{D3DE7820-60D0-2A47-98FB-E1D6F0ECB6D9}"/>
              </a:ext>
            </a:extLst>
          </p:cNvPr>
          <p:cNvSpPr>
            <a:spLocks noGrp="1"/>
          </p:cNvSpPr>
          <p:nvPr>
            <p:ph type="body" sz="quarter" idx="18"/>
          </p:nvPr>
        </p:nvSpPr>
        <p:spPr>
          <a:xfrm>
            <a:off x="744803"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28" name="Text Placeholder 2">
            <a:extLst>
              <a:ext uri="{FF2B5EF4-FFF2-40B4-BE49-F238E27FC236}">
                <a16:creationId xmlns:a16="http://schemas.microsoft.com/office/drawing/2014/main" id="{46258EAD-CB9B-C745-A692-276ADD6A527E}"/>
              </a:ext>
            </a:extLst>
          </p:cNvPr>
          <p:cNvSpPr>
            <a:spLocks noGrp="1"/>
          </p:cNvSpPr>
          <p:nvPr>
            <p:ph type="body" sz="quarter" idx="19"/>
          </p:nvPr>
        </p:nvSpPr>
        <p:spPr>
          <a:xfrm>
            <a:off x="3632382"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0" name="Text Placeholder 2">
            <a:extLst>
              <a:ext uri="{FF2B5EF4-FFF2-40B4-BE49-F238E27FC236}">
                <a16:creationId xmlns:a16="http://schemas.microsoft.com/office/drawing/2014/main" id="{8F6C0358-B85F-6E44-A9CD-2F332E6CD4B9}"/>
              </a:ext>
            </a:extLst>
          </p:cNvPr>
          <p:cNvSpPr>
            <a:spLocks noGrp="1"/>
          </p:cNvSpPr>
          <p:nvPr>
            <p:ph type="body" sz="quarter" idx="20"/>
          </p:nvPr>
        </p:nvSpPr>
        <p:spPr>
          <a:xfrm>
            <a:off x="6399645"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3" name="Text Placeholder 4">
            <a:extLst>
              <a:ext uri="{FF2B5EF4-FFF2-40B4-BE49-F238E27FC236}">
                <a16:creationId xmlns:a16="http://schemas.microsoft.com/office/drawing/2014/main" id="{7E4F1039-CF58-6A43-BB44-5674AA4F98B6}"/>
              </a:ext>
            </a:extLst>
          </p:cNvPr>
          <p:cNvSpPr>
            <a:spLocks noGrp="1"/>
          </p:cNvSpPr>
          <p:nvPr>
            <p:ph type="body" sz="quarter" idx="21"/>
          </p:nvPr>
        </p:nvSpPr>
        <p:spPr>
          <a:xfrm>
            <a:off x="804162" y="2141550"/>
            <a:ext cx="2170907" cy="2678906"/>
          </a:xfrm>
        </p:spPr>
        <p:txBody>
          <a:bodyPr/>
          <a:lstStyle>
            <a:lvl1pPr marL="0" indent="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4" name="Text Placeholder 4">
            <a:extLst>
              <a:ext uri="{FF2B5EF4-FFF2-40B4-BE49-F238E27FC236}">
                <a16:creationId xmlns:a16="http://schemas.microsoft.com/office/drawing/2014/main" id="{F69411A7-265F-C24E-8A73-1D09829D496C}"/>
              </a:ext>
            </a:extLst>
          </p:cNvPr>
          <p:cNvSpPr>
            <a:spLocks noGrp="1"/>
          </p:cNvSpPr>
          <p:nvPr>
            <p:ph type="body" sz="quarter" idx="22"/>
          </p:nvPr>
        </p:nvSpPr>
        <p:spPr>
          <a:xfrm>
            <a:off x="3639662"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5" name="Text Placeholder 4">
            <a:extLst>
              <a:ext uri="{FF2B5EF4-FFF2-40B4-BE49-F238E27FC236}">
                <a16:creationId xmlns:a16="http://schemas.microsoft.com/office/drawing/2014/main" id="{4D589452-3E57-D440-9FB0-6E4868DB139E}"/>
              </a:ext>
            </a:extLst>
          </p:cNvPr>
          <p:cNvSpPr>
            <a:spLocks noGrp="1"/>
          </p:cNvSpPr>
          <p:nvPr>
            <p:ph type="body" sz="quarter" idx="23"/>
          </p:nvPr>
        </p:nvSpPr>
        <p:spPr>
          <a:xfrm>
            <a:off x="6393557"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6" name="Text Placeholder 4">
            <a:extLst>
              <a:ext uri="{FF2B5EF4-FFF2-40B4-BE49-F238E27FC236}">
                <a16:creationId xmlns:a16="http://schemas.microsoft.com/office/drawing/2014/main" id="{B4D1912F-14CA-384D-A430-5E9D99E3206C}"/>
              </a:ext>
            </a:extLst>
          </p:cNvPr>
          <p:cNvSpPr>
            <a:spLocks noGrp="1"/>
          </p:cNvSpPr>
          <p:nvPr>
            <p:ph type="body" sz="quarter" idx="24"/>
          </p:nvPr>
        </p:nvSpPr>
        <p:spPr>
          <a:xfrm>
            <a:off x="9187557" y="2152334"/>
            <a:ext cx="2170907" cy="2678906"/>
          </a:xfrm>
        </p:spPr>
        <p:txBody>
          <a:bodyPr/>
          <a:lstStyle>
            <a:lvl1pPr marL="0" indent="0" defTabSz="761970">
              <a:buNone/>
              <a:defRPr sz="1500">
                <a:solidFill>
                  <a:schemeClr val="tx2"/>
                </a:solidFill>
              </a:defRPr>
            </a:lvl1pPr>
            <a:lvl2pPr>
              <a:defRPr sz="1500"/>
            </a:lvl2pPr>
            <a:lvl3pPr>
              <a:defRPr sz="1500"/>
            </a:lvl3pPr>
            <a:lvl4pPr>
              <a:defRPr sz="1500"/>
            </a:lvl4pPr>
            <a:lvl5pPr>
              <a:defRPr sz="1500"/>
            </a:lvl5pPr>
          </a:lstStyle>
          <a:p>
            <a:pPr lvl="0"/>
            <a:r>
              <a:rPr lang="en-US"/>
              <a:t>Click to edit Master text styles</a:t>
            </a:r>
          </a:p>
        </p:txBody>
      </p:sp>
      <p:sp>
        <p:nvSpPr>
          <p:cNvPr id="37" name="Text Placeholder 2">
            <a:extLst>
              <a:ext uri="{FF2B5EF4-FFF2-40B4-BE49-F238E27FC236}">
                <a16:creationId xmlns:a16="http://schemas.microsoft.com/office/drawing/2014/main" id="{57F6A302-A023-0448-9894-EF9B860FE511}"/>
              </a:ext>
            </a:extLst>
          </p:cNvPr>
          <p:cNvSpPr>
            <a:spLocks noGrp="1"/>
          </p:cNvSpPr>
          <p:nvPr>
            <p:ph type="body" sz="quarter" idx="25"/>
          </p:nvPr>
        </p:nvSpPr>
        <p:spPr>
          <a:xfrm>
            <a:off x="9187557" y="1558396"/>
            <a:ext cx="2169583" cy="404813"/>
          </a:xfrm>
        </p:spPr>
        <p:txBody>
          <a:bodyPr/>
          <a:lstStyle>
            <a:lvl1pPr marL="0" indent="0">
              <a:buNone/>
              <a:defRPr sz="2000" b="1">
                <a:solidFill>
                  <a:schemeClr val="tx2"/>
                </a:solidFill>
                <a:latin typeface="Arial" panose="020B0604020202020204" pitchFamily="34" charset="0"/>
              </a:defRPr>
            </a:lvl1pPr>
            <a:lvl2pPr>
              <a:defRPr sz="2000"/>
            </a:lvl2pPr>
            <a:lvl3pPr>
              <a:defRPr sz="2000"/>
            </a:lvl3pPr>
            <a:lvl4pPr>
              <a:defRPr sz="2000"/>
            </a:lvl4pPr>
            <a:lvl5pPr>
              <a:defRPr sz="2000"/>
            </a:lvl5pPr>
          </a:lstStyle>
          <a:p>
            <a:pPr lvl="0"/>
            <a:r>
              <a:rPr lang="en-US"/>
              <a:t>Click to edit Master</a:t>
            </a:r>
          </a:p>
        </p:txBody>
      </p:sp>
      <p:sp>
        <p:nvSpPr>
          <p:cNvPr id="3" name="Title 2">
            <a:extLst>
              <a:ext uri="{FF2B5EF4-FFF2-40B4-BE49-F238E27FC236}">
                <a16:creationId xmlns:a16="http://schemas.microsoft.com/office/drawing/2014/main" id="{D0EEDA15-9DED-45D1-8C97-C9BC64034612}"/>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33046D6-1565-4456-B2F4-E8212E5DDAB8}"/>
              </a:ext>
            </a:extLst>
          </p:cNvPr>
          <p:cNvSpPr>
            <a:spLocks noGrp="1"/>
          </p:cNvSpPr>
          <p:nvPr>
            <p:ph type="sldNum" sz="quarter" idx="29"/>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34097559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title gray">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title, sub gray">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9"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title red">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37C8E1B-F248-4942-BD37-363EAF708817}"/>
              </a:ext>
            </a:extLst>
          </p:cNvPr>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title, sub red">
    <p:bg>
      <p:bgPr>
        <a:solidFill>
          <a:schemeClr val="accent1"/>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spTree>
    <p:custDataLst>
      <p:tags r:id="rId1"/>
    </p:custData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609600" y="1713179"/>
            <a:ext cx="10972800" cy="42018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609599" y="378458"/>
            <a:ext cx="10141527" cy="461665"/>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7" name="Slide Number Placeholder 5">
            <a:extLst>
              <a:ext uri="{FF2B5EF4-FFF2-40B4-BE49-F238E27FC236}">
                <a16:creationId xmlns:a16="http://schemas.microsoft.com/office/drawing/2014/main" id="{909E739D-BE3C-AA46-B87C-E06818EA436B}"/>
              </a:ext>
            </a:extLst>
          </p:cNvPr>
          <p:cNvSpPr>
            <a:spLocks noGrp="1"/>
          </p:cNvSpPr>
          <p:nvPr>
            <p:ph type="sldNum" sz="quarter" idx="4"/>
          </p:nvPr>
        </p:nvSpPr>
        <p:spPr>
          <a:xfrm>
            <a:off x="11200047" y="6260570"/>
            <a:ext cx="454400" cy="333375"/>
          </a:xfrm>
          <a:prstGeom prst="rect">
            <a:avLst/>
          </a:prstGeom>
        </p:spPr>
        <p:txBody>
          <a:bodyPr vert="horz" lIns="91440" tIns="45720" rIns="91440" bIns="45720" rtlCol="0" anchor="ctr"/>
          <a:lstStyle>
            <a:lvl1pPr algn="r">
              <a:defRPr sz="1000">
                <a:solidFill>
                  <a:schemeClr val="accent1"/>
                </a:solidFill>
                <a:latin typeface="+mn-lt"/>
              </a:defRPr>
            </a:lvl1pPr>
          </a:lstStyle>
          <a:p>
            <a:fld id="{AD816501-AAE5-214E-B100-00C3DC5F5E3F}" type="slidenum">
              <a:rPr lang="en-US" smtClean="0"/>
              <a:pPr/>
              <a:t>‹#›</a:t>
            </a:fld>
            <a:endParaRPr lang="en-US"/>
          </a:p>
        </p:txBody>
      </p:sp>
      <p:pic>
        <p:nvPicPr>
          <p:cNvPr id="11" name="Picture 10">
            <a:extLst>
              <a:ext uri="{FF2B5EF4-FFF2-40B4-BE49-F238E27FC236}">
                <a16:creationId xmlns:a16="http://schemas.microsoft.com/office/drawing/2014/main" id="{638DF62A-62E0-A248-AF73-305B0EB8DEFA}"/>
              </a:ext>
            </a:extLst>
          </p:cNvPr>
          <p:cNvPicPr>
            <a:picLocks noChangeAspect="1"/>
          </p:cNvPicPr>
          <p:nvPr userDrawn="1"/>
        </p:nvPicPr>
        <p:blipFill>
          <a:blip r:embed="rId42"/>
          <a:stretch>
            <a:fillRect/>
          </a:stretch>
        </p:blipFill>
        <p:spPr>
          <a:xfrm>
            <a:off x="537553" y="6175017"/>
            <a:ext cx="2013624" cy="50448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AD8E4ECC-4B02-984B-A55E-5F5CBE5685E5}"/>
              </a:ext>
            </a:extLst>
          </p:cNvPr>
          <p:cNvPicPr>
            <a:picLocks noChangeAspect="1"/>
          </p:cNvPicPr>
          <p:nvPr userDrawn="1"/>
        </p:nvPicPr>
        <p:blipFill>
          <a:blip r:embed="rId43"/>
          <a:stretch>
            <a:fillRect/>
          </a:stretch>
        </p:blipFill>
        <p:spPr>
          <a:xfrm>
            <a:off x="2622297" y="6164857"/>
            <a:ext cx="3901440" cy="696005"/>
          </a:xfrm>
          <a:prstGeom prst="rect">
            <a:avLst/>
          </a:prstGeom>
        </p:spPr>
      </p:pic>
    </p:spTree>
    <p:custDataLst>
      <p:tags r:id="rId41"/>
    </p:custDataLst>
  </p:cSld>
  <p:clrMap bg1="lt1" tx1="dk1" bg2="lt2" tx2="dk2" accent1="accent1" accent2="accent2" accent3="accent3" accent4="accent4" accent5="accent5" accent6="accent6" hlink="hlink" folHlink="folHlink"/>
  <p:sldLayoutIdLst>
    <p:sldLayoutId id="2147483669" r:id="rId1"/>
    <p:sldLayoutId id="2147483700" r:id="rId2"/>
    <p:sldLayoutId id="2147483704" r:id="rId3"/>
    <p:sldLayoutId id="2147483709" r:id="rId4"/>
    <p:sldLayoutId id="2147483686" r:id="rId5"/>
    <p:sldLayoutId id="2147483684" r:id="rId6"/>
    <p:sldLayoutId id="2147483693" r:id="rId7"/>
    <p:sldLayoutId id="2147483694" r:id="rId8"/>
    <p:sldLayoutId id="2147483695" r:id="rId9"/>
    <p:sldLayoutId id="2147483690" r:id="rId10"/>
    <p:sldLayoutId id="2147483696" r:id="rId11"/>
    <p:sldLayoutId id="2147483692" r:id="rId12"/>
    <p:sldLayoutId id="2147483711" r:id="rId13"/>
    <p:sldLayoutId id="2147483663" r:id="rId14"/>
    <p:sldLayoutId id="2147483666" r:id="rId15"/>
    <p:sldLayoutId id="2147483706" r:id="rId16"/>
    <p:sldLayoutId id="2147483688" r:id="rId17"/>
    <p:sldLayoutId id="2147483665" r:id="rId18"/>
    <p:sldLayoutId id="2147483670" r:id="rId19"/>
    <p:sldLayoutId id="2147483680" r:id="rId20"/>
    <p:sldLayoutId id="2147483671" r:id="rId21"/>
    <p:sldLayoutId id="2147483672" r:id="rId22"/>
    <p:sldLayoutId id="2147483675" r:id="rId23"/>
    <p:sldLayoutId id="2147483705" r:id="rId24"/>
    <p:sldLayoutId id="2147483673" r:id="rId25"/>
    <p:sldLayoutId id="2147483674" r:id="rId26"/>
    <p:sldLayoutId id="2147483708" r:id="rId27"/>
    <p:sldLayoutId id="2147483685" r:id="rId28"/>
    <p:sldLayoutId id="2147483707" r:id="rId29"/>
    <p:sldLayoutId id="2147483702" r:id="rId30"/>
    <p:sldLayoutId id="2147483703" r:id="rId31"/>
    <p:sldLayoutId id="2147483667" r:id="rId32"/>
    <p:sldLayoutId id="2147483677" r:id="rId33"/>
    <p:sldLayoutId id="2147483676" r:id="rId34"/>
    <p:sldLayoutId id="2147483699" r:id="rId35"/>
    <p:sldLayoutId id="2147483697" r:id="rId36"/>
    <p:sldLayoutId id="2147483698" r:id="rId37"/>
    <p:sldLayoutId id="2147483678" r:id="rId38"/>
    <p:sldLayoutId id="2147483712" r:id="rId39"/>
  </p:sldLayoutIdLst>
  <p:transition>
    <p:fade/>
  </p:transition>
  <p:hf hdr="0" ftr="0" dt="0"/>
  <p:txStyles>
    <p:titleStyle>
      <a:lvl1pPr algn="l" rtl="0" eaLnBrk="1" fontAlgn="base" hangingPunct="1">
        <a:lnSpc>
          <a:spcPct val="100000"/>
        </a:lnSpc>
        <a:spcBef>
          <a:spcPct val="0"/>
        </a:spcBef>
        <a:spcAft>
          <a:spcPct val="0"/>
        </a:spcAft>
        <a:defRPr sz="300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p:bodyStyle>
    <p:otherStyle>
      <a:defPPr>
        <a:defRPr lang="en-US"/>
      </a:defPPr>
      <a:lvl1pPr marL="0" algn="l" defTabSz="288036" rtl="0" eaLnBrk="1" latinLnBrk="0" hangingPunct="1">
        <a:defRPr sz="1100" kern="1200">
          <a:solidFill>
            <a:schemeClr val="tx1"/>
          </a:solidFill>
          <a:latin typeface="+mn-lt"/>
          <a:ea typeface="+mn-ea"/>
          <a:cs typeface="+mn-cs"/>
        </a:defRPr>
      </a:lvl1pPr>
      <a:lvl2pPr marL="288036" algn="l" defTabSz="288036" rtl="0" eaLnBrk="1" latinLnBrk="0" hangingPunct="1">
        <a:defRPr sz="1100" kern="1200">
          <a:solidFill>
            <a:schemeClr val="tx1"/>
          </a:solidFill>
          <a:latin typeface="+mn-lt"/>
          <a:ea typeface="+mn-ea"/>
          <a:cs typeface="+mn-cs"/>
        </a:defRPr>
      </a:lvl2pPr>
      <a:lvl3pPr marL="576072" algn="l" defTabSz="288036" rtl="0" eaLnBrk="1" latinLnBrk="0" hangingPunct="1">
        <a:defRPr sz="1100" kern="1200">
          <a:solidFill>
            <a:schemeClr val="tx1"/>
          </a:solidFill>
          <a:latin typeface="+mn-lt"/>
          <a:ea typeface="+mn-ea"/>
          <a:cs typeface="+mn-cs"/>
        </a:defRPr>
      </a:lvl3pPr>
      <a:lvl4pPr marL="864108" algn="l" defTabSz="288036" rtl="0" eaLnBrk="1" latinLnBrk="0" hangingPunct="1">
        <a:defRPr sz="1100" kern="1200">
          <a:solidFill>
            <a:schemeClr val="tx1"/>
          </a:solidFill>
          <a:latin typeface="+mn-lt"/>
          <a:ea typeface="+mn-ea"/>
          <a:cs typeface="+mn-cs"/>
        </a:defRPr>
      </a:lvl4pPr>
      <a:lvl5pPr marL="1152144" algn="l" defTabSz="288036" rtl="0" eaLnBrk="1" latinLnBrk="0" hangingPunct="1">
        <a:defRPr sz="1100" kern="1200">
          <a:solidFill>
            <a:schemeClr val="tx1"/>
          </a:solidFill>
          <a:latin typeface="+mn-lt"/>
          <a:ea typeface="+mn-ea"/>
          <a:cs typeface="+mn-cs"/>
        </a:defRPr>
      </a:lvl5pPr>
      <a:lvl6pPr marL="1440180" algn="l" defTabSz="288036" rtl="0" eaLnBrk="1" latinLnBrk="0" hangingPunct="1">
        <a:defRPr sz="1100" kern="1200">
          <a:solidFill>
            <a:schemeClr val="tx1"/>
          </a:solidFill>
          <a:latin typeface="+mn-lt"/>
          <a:ea typeface="+mn-ea"/>
          <a:cs typeface="+mn-cs"/>
        </a:defRPr>
      </a:lvl6pPr>
      <a:lvl7pPr marL="1728216" algn="l" defTabSz="288036" rtl="0" eaLnBrk="1" latinLnBrk="0" hangingPunct="1">
        <a:defRPr sz="1100" kern="1200">
          <a:solidFill>
            <a:schemeClr val="tx1"/>
          </a:solidFill>
          <a:latin typeface="+mn-lt"/>
          <a:ea typeface="+mn-ea"/>
          <a:cs typeface="+mn-cs"/>
        </a:defRPr>
      </a:lvl7pPr>
      <a:lvl8pPr marL="2016252" algn="l" defTabSz="288036" rtl="0" eaLnBrk="1" latinLnBrk="0" hangingPunct="1">
        <a:defRPr sz="1100" kern="1200">
          <a:solidFill>
            <a:schemeClr val="tx1"/>
          </a:solidFill>
          <a:latin typeface="+mn-lt"/>
          <a:ea typeface="+mn-ea"/>
          <a:cs typeface="+mn-cs"/>
        </a:defRPr>
      </a:lvl8pPr>
      <a:lvl9pPr marL="2304288" algn="l" defTabSz="288036" rtl="0" eaLnBrk="1" latinLnBrk="0" hangingPunct="1">
        <a:defRPr sz="1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26" userDrawn="1">
          <p15:clr>
            <a:srgbClr val="F26B43"/>
          </p15:clr>
        </p15:guide>
        <p15:guide id="2" pos="3840" userDrawn="1">
          <p15:clr>
            <a:srgbClr val="F26B43"/>
          </p15:clr>
        </p15:guide>
        <p15:guide id="3" orient="horz" pos="3879" userDrawn="1">
          <p15:clr>
            <a:srgbClr val="F26B43"/>
          </p15:clr>
        </p15:guide>
        <p15:guide id="4" orient="horz" pos="3954" userDrawn="1">
          <p15:clr>
            <a:srgbClr val="F26B43"/>
          </p15:clr>
        </p15:guide>
        <p15:guide id="5" orient="horz" pos="4044" userDrawn="1">
          <p15:clr>
            <a:srgbClr val="F26B43"/>
          </p15:clr>
        </p15:guide>
        <p15:guide id="6" pos="384" userDrawn="1">
          <p15:clr>
            <a:srgbClr val="F26B43"/>
          </p15:clr>
        </p15:guide>
        <p15:guide id="7"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8.xml"/><Relationship Id="rId1" Type="http://schemas.openxmlformats.org/officeDocument/2006/relationships/tags" Target="../tags/tag41.xml"/><Relationship Id="rId5" Type="http://schemas.openxmlformats.org/officeDocument/2006/relationships/image" Target="../media/image2.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7.xml"/><Relationship Id="rId1" Type="http://schemas.openxmlformats.org/officeDocument/2006/relationships/tags" Target="../tags/tag43.xml"/><Relationship Id="rId5" Type="http://schemas.openxmlformats.org/officeDocument/2006/relationships/chart" Target="../charts/chart2.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tags" Target="../tags/tag4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45.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4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5.xml"/><Relationship Id="rId1" Type="http://schemas.openxmlformats.org/officeDocument/2006/relationships/tags" Target="../tags/tag47.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4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2.xml"/><Relationship Id="rId1" Type="http://schemas.openxmlformats.org/officeDocument/2006/relationships/tags" Target="../tags/tag4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5.xml"/><Relationship Id="rId1" Type="http://schemas.openxmlformats.org/officeDocument/2006/relationships/tags" Target="../tags/tag5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4.xml"/><Relationship Id="rId1" Type="http://schemas.openxmlformats.org/officeDocument/2006/relationships/tags" Target="../tags/tag5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0.xml"/><Relationship Id="rId1" Type="http://schemas.openxmlformats.org/officeDocument/2006/relationships/tags" Target="../tags/tag5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1.xml"/><Relationship Id="rId1" Type="http://schemas.openxmlformats.org/officeDocument/2006/relationships/tags" Target="../tags/tag5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5.xml"/><Relationship Id="rId1" Type="http://schemas.openxmlformats.org/officeDocument/2006/relationships/tags" Target="../tags/tag5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6.xml"/><Relationship Id="rId1" Type="http://schemas.openxmlformats.org/officeDocument/2006/relationships/tags" Target="../tags/tag5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7.xml"/><Relationship Id="rId1" Type="http://schemas.openxmlformats.org/officeDocument/2006/relationships/tags" Target="../tags/tag5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3.xml"/><Relationship Id="rId1" Type="http://schemas.openxmlformats.org/officeDocument/2006/relationships/tags" Target="../tags/tag57.xml"/><Relationship Id="rId4" Type="http://schemas.openxmlformats.org/officeDocument/2006/relationships/chart" Target="../charts/char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7.xml"/><Relationship Id="rId1" Type="http://schemas.openxmlformats.org/officeDocument/2006/relationships/tags" Target="../tags/tag58.xml"/><Relationship Id="rId5" Type="http://schemas.openxmlformats.org/officeDocument/2006/relationships/chart" Target="../charts/chart5.xml"/><Relationship Id="rId4" Type="http://schemas.openxmlformats.org/officeDocument/2006/relationships/chart" Target="../charts/chart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5.xml"/><Relationship Id="rId1" Type="http://schemas.openxmlformats.org/officeDocument/2006/relationships/tags" Target="../tags/tag59.xml"/><Relationship Id="rId4" Type="http://schemas.openxmlformats.org/officeDocument/2006/relationships/chart" Target="../charts/chart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7.xml"/><Relationship Id="rId1" Type="http://schemas.openxmlformats.org/officeDocument/2006/relationships/tags" Target="../tags/tag60.xml"/><Relationship Id="rId5" Type="http://schemas.openxmlformats.org/officeDocument/2006/relationships/chart" Target="../charts/chart8.xml"/><Relationship Id="rId4" Type="http://schemas.openxmlformats.org/officeDocument/2006/relationships/chart" Target="../charts/char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6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4.xml"/><Relationship Id="rId1" Type="http://schemas.openxmlformats.org/officeDocument/2006/relationships/tags" Target="../tags/tag6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2.xml"/><Relationship Id="rId1" Type="http://schemas.openxmlformats.org/officeDocument/2006/relationships/tags" Target="../tags/tag63.xml"/><Relationship Id="rId4" Type="http://schemas.openxmlformats.org/officeDocument/2006/relationships/image" Target="../media/image25.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tags" Target="../tags/tag6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ags" Target="../tags/tag6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6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5.xml"/><Relationship Id="rId1" Type="http://schemas.openxmlformats.org/officeDocument/2006/relationships/tags" Target="../tags/tag67.xml"/><Relationship Id="rId5" Type="http://schemas.openxmlformats.org/officeDocument/2006/relationships/image" Target="../media/image27.jpeg"/><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9.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5.xml"/><Relationship Id="rId1" Type="http://schemas.openxmlformats.org/officeDocument/2006/relationships/tags" Target="../tags/tag6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5.xml"/><Relationship Id="rId1" Type="http://schemas.openxmlformats.org/officeDocument/2006/relationships/tags" Target="../tags/tag69.xml"/></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14.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7.png"/><Relationship Id="rId9" Type="http://schemas.openxmlformats.org/officeDocument/2006/relationships/image" Target="../media/image13.png"/><Relationship Id="rId1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hyperlink" Target="https://www.cnn.com/2020/07/23/health/seniors-technology-telehealth-wellness-partner/index.html" TargetMode="External"/><Relationship Id="rId2" Type="http://schemas.openxmlformats.org/officeDocument/2006/relationships/hyperlink" Target="https://www.businesswire.com/news/home/20210127005243/en/Report-22-Million-U.S.-Seniors-Lack-Broadband-Internet-Access-First-Time-Study-Quantifies-Digital-Isolation-of-Older-Americans-as-Pandemic-Continues-to-Ravage-Nation" TargetMode="External"/><Relationship Id="rId1" Type="http://schemas.openxmlformats.org/officeDocument/2006/relationships/slideLayout" Target="../slideLayouts/slideLayout39.xml"/><Relationship Id="rId4" Type="http://schemas.openxmlformats.org/officeDocument/2006/relationships/hyperlink" Target="https://www.grandpad.n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FA55B7-ACFF-1848-9FD5-7B82174607FA}"/>
              </a:ext>
            </a:extLst>
          </p:cNvPr>
          <p:cNvPicPr>
            <a:picLocks noChangeAspect="1"/>
          </p:cNvPicPr>
          <p:nvPr/>
        </p:nvPicPr>
        <p:blipFill>
          <a:blip r:embed="rId4"/>
          <a:stretch>
            <a:fillRect/>
          </a:stretch>
        </p:blipFill>
        <p:spPr>
          <a:xfrm>
            <a:off x="198232" y="855708"/>
            <a:ext cx="11721476" cy="2936631"/>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33B1C869-B8A3-6C40-A4AF-6C40AC933765}"/>
              </a:ext>
            </a:extLst>
          </p:cNvPr>
          <p:cNvPicPr>
            <a:picLocks noChangeAspect="1"/>
          </p:cNvPicPr>
          <p:nvPr/>
        </p:nvPicPr>
        <p:blipFill>
          <a:blip r:embed="rId5"/>
          <a:stretch>
            <a:fillRect/>
          </a:stretch>
        </p:blipFill>
        <p:spPr>
          <a:xfrm>
            <a:off x="-313046" y="4632595"/>
            <a:ext cx="12958942" cy="2311835"/>
          </a:xfrm>
          <a:prstGeom prst="rect">
            <a:avLst/>
          </a:prstGeom>
        </p:spPr>
      </p:pic>
      <p:sp>
        <p:nvSpPr>
          <p:cNvPr id="4" name="TextBox 3">
            <a:extLst>
              <a:ext uri="{FF2B5EF4-FFF2-40B4-BE49-F238E27FC236}">
                <a16:creationId xmlns:a16="http://schemas.microsoft.com/office/drawing/2014/main" id="{EE251CEF-F801-4BD9-9A79-C19E65F0FCAC}"/>
              </a:ext>
            </a:extLst>
          </p:cNvPr>
          <p:cNvSpPr txBox="1"/>
          <p:nvPr/>
        </p:nvSpPr>
        <p:spPr>
          <a:xfrm>
            <a:off x="11585467" y="2147"/>
            <a:ext cx="583814" cy="338554"/>
          </a:xfrm>
          <a:prstGeom prst="rect">
            <a:avLst/>
          </a:prstGeom>
          <a:noFill/>
        </p:spPr>
        <p:txBody>
          <a:bodyPr rot="0" spcFirstLastPara="0" vertOverflow="overflow" horzOverflow="overflow" vert="horz" wrap="none" lIns="45720" tIns="45720" rIns="137160" bIns="45720" numCol="1" spcCol="0" rtlCol="0" fromWordArt="0" anchor="t" anchorCtr="0" forceAA="0" compatLnSpc="1">
            <a:prstTxWarp prst="textNoShape">
              <a:avLst/>
            </a:prstTxWarp>
            <a:spAutoFit/>
          </a:bodyPr>
          <a:lstStyle/>
          <a:p>
            <a:pPr algn="ctr"/>
            <a:r>
              <a:rPr lang="en-US" sz="1600">
                <a:solidFill>
                  <a:schemeClr val="tx2"/>
                </a:solidFill>
                <a:latin typeface="Arial"/>
                <a:ea typeface="Arial Unicode MS"/>
                <a:cs typeface="Arial Unicode MS"/>
              </a:rPr>
              <a:t>4.09</a:t>
            </a:r>
            <a:endParaRPr lang="en-US" sz="1600"/>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5CA2B-07D4-F44A-B01C-F879BD25DCCC}"/>
              </a:ext>
            </a:extLst>
          </p:cNvPr>
          <p:cNvSpPr>
            <a:spLocks noGrp="1"/>
          </p:cNvSpPr>
          <p:nvPr>
            <p:ph type="title"/>
          </p:nvPr>
        </p:nvSpPr>
        <p:spPr>
          <a:xfrm>
            <a:off x="605366" y="378458"/>
            <a:ext cx="10483547" cy="577081"/>
          </a:xfrm>
        </p:spPr>
        <p:txBody>
          <a:bodyPr/>
          <a:lstStyle/>
          <a:p>
            <a:r>
              <a:rPr lang="en-US">
                <a:ea typeface="Arial Unicode MS"/>
                <a:cs typeface="Arial Unicode MS"/>
              </a:rPr>
              <a:t>Background (merge w/ persona)</a:t>
            </a:r>
          </a:p>
        </p:txBody>
      </p:sp>
      <p:sp>
        <p:nvSpPr>
          <p:cNvPr id="3" name="Content Placeholder 2">
            <a:extLst>
              <a:ext uri="{FF2B5EF4-FFF2-40B4-BE49-F238E27FC236}">
                <a16:creationId xmlns:a16="http://schemas.microsoft.com/office/drawing/2014/main" id="{B3011B46-AEDD-0845-AAF3-FC440A76A4DD}"/>
              </a:ext>
            </a:extLst>
          </p:cNvPr>
          <p:cNvSpPr>
            <a:spLocks noGrp="1"/>
          </p:cNvSpPr>
          <p:nvPr>
            <p:ph sz="quarter" idx="15"/>
          </p:nvPr>
        </p:nvSpPr>
        <p:spPr>
          <a:xfrm>
            <a:off x="593877" y="1340546"/>
            <a:ext cx="9027830" cy="4703994"/>
          </a:xfrm>
        </p:spPr>
        <p:txBody>
          <a:bodyPr/>
          <a:lstStyle/>
          <a:p>
            <a:pPr algn="l"/>
            <a:r>
              <a:rPr lang="en-US" sz="1600">
                <a:ea typeface="Arial Unicode MS"/>
                <a:cs typeface="Arial Unicode MS"/>
              </a:rPr>
              <a:t>Covid pushed doctor's visits to telehealth; </a:t>
            </a:r>
            <a:r>
              <a:rPr lang="en-US" sz="1600">
                <a:ea typeface="Arial Unicode MS"/>
                <a:cs typeface="Arial"/>
              </a:rPr>
              <a:t>led to an increased need for telehealth:</a:t>
            </a:r>
            <a:endParaRPr lang="en-US"/>
          </a:p>
          <a:p>
            <a:endParaRPr lang="en-US" sz="1600">
              <a:ea typeface="Arial Unicode MS"/>
              <a:cs typeface="Arial"/>
            </a:endParaRPr>
          </a:p>
          <a:p>
            <a:pPr lvl="1"/>
            <a:r>
              <a:rPr lang="en-US" sz="1600">
                <a:ea typeface="Arial Unicode MS"/>
                <a:cs typeface="Arial Unicode MS"/>
              </a:rPr>
              <a:t>Telehealth visits increased from 4% to 26% in ages 50-80</a:t>
            </a:r>
            <a:endParaRPr lang="en-US" sz="1600">
              <a:ea typeface="Arial Unicode MS"/>
              <a:cs typeface="Arial"/>
            </a:endParaRPr>
          </a:p>
          <a:p>
            <a:pPr lvl="1"/>
            <a:endParaRPr lang="en-US" sz="1600">
              <a:ea typeface="Arial Unicode MS"/>
              <a:cs typeface="Arial Unicode MS"/>
            </a:endParaRPr>
          </a:p>
          <a:p>
            <a:pPr lvl="1"/>
            <a:r>
              <a:rPr lang="en-US" sz="1600">
                <a:ea typeface="Arial Unicode MS"/>
                <a:cs typeface="Arial Unicode MS"/>
              </a:rPr>
              <a:t>Affected a vulnerable </a:t>
            </a:r>
            <a:r>
              <a:rPr lang="en-US" sz="1600">
                <a:ea typeface="Arial Unicode MS"/>
                <a:cs typeface="Arial"/>
              </a:rPr>
              <a:t>elderly patient population that does not have access to internet and/or lacks tech skills to navigate complex solutions associated with current access to telehealth</a:t>
            </a:r>
            <a:endParaRPr lang="en-US" sz="1600">
              <a:ea typeface="Arial Unicode MS"/>
              <a:cs typeface="+mn-lt"/>
            </a:endParaRPr>
          </a:p>
          <a:p>
            <a:pPr lvl="1"/>
            <a:endParaRPr lang="en-US" sz="1400">
              <a:ea typeface="Arial Unicode MS"/>
              <a:cs typeface="Arial"/>
            </a:endParaRPr>
          </a:p>
          <a:p>
            <a:pPr lvl="1"/>
            <a:r>
              <a:rPr lang="en-US" sz="1400">
                <a:ea typeface="Arial Unicode MS"/>
                <a:cs typeface="Arial"/>
              </a:rPr>
              <a:t>22 million American seniors do not have broadband access at home, ~42% of over-65 population</a:t>
            </a:r>
            <a:endParaRPr lang="en-US" sz="1100">
              <a:ea typeface="Arial Unicode MS"/>
              <a:cs typeface="Arial Unicode MS"/>
            </a:endParaRPr>
          </a:p>
          <a:p>
            <a:pPr lvl="1"/>
            <a:endParaRPr lang="en-US" sz="1400">
              <a:ea typeface="Arial Unicode MS"/>
              <a:cs typeface="Arial"/>
            </a:endParaRPr>
          </a:p>
          <a:p>
            <a:pPr lvl="1"/>
            <a:r>
              <a:rPr lang="en-US" sz="1600">
                <a:ea typeface="Arial Unicode MS"/>
                <a:cs typeface="Arial"/>
              </a:rPr>
              <a:t>Landmark's attempt at delivering remote care revealed that &lt;25% had appropriate technology and knew how to use it</a:t>
            </a:r>
            <a:endParaRPr lang="en-US" sz="1600">
              <a:ea typeface="+mn-lt"/>
              <a:cs typeface="+mn-lt"/>
            </a:endParaRPr>
          </a:p>
          <a:p>
            <a:pPr lvl="1"/>
            <a:endParaRPr lang="en-US" sz="1600">
              <a:ea typeface="Arial Unicode MS"/>
              <a:cs typeface="Arial Unicode MS"/>
            </a:endParaRPr>
          </a:p>
          <a:p>
            <a:pPr lvl="1"/>
            <a:r>
              <a:rPr lang="en-US" sz="1600">
                <a:ea typeface="Arial Unicode MS"/>
                <a:cs typeface="Arial Unicode MS"/>
              </a:rPr>
              <a:t>Poses challenges/risks to patient in need of care</a:t>
            </a:r>
            <a:endParaRPr lang="en-US" sz="1100">
              <a:ea typeface="Arial Unicode MS"/>
              <a:cs typeface="Arial Unicode MS"/>
            </a:endParaRPr>
          </a:p>
          <a:p>
            <a:pPr lvl="2" indent="-200660"/>
            <a:endParaRPr lang="en-US" sz="900">
              <a:ea typeface="Arial Unicode MS"/>
              <a:cs typeface="Arial"/>
            </a:endParaRPr>
          </a:p>
          <a:p>
            <a:pPr lvl="2" indent="-200660"/>
            <a:endParaRPr lang="en-US" sz="1400"/>
          </a:p>
          <a:p>
            <a:pPr marL="800100" lvl="1" indent="-342900" algn="l">
              <a:buFont typeface="Arial" pitchFamily="-65" charset="0"/>
              <a:buAutoNum type="arabicPeriod"/>
            </a:pPr>
            <a:endParaRPr lang="en-US" sz="1600" b="1"/>
          </a:p>
          <a:p>
            <a:pPr marL="873760" lvl="2" indent="-342900" algn="l">
              <a:buFont typeface="Arial" pitchFamily="-65" charset="0"/>
              <a:buAutoNum type="arabicPeriod"/>
            </a:pPr>
            <a:endParaRPr lang="en-US" sz="1600"/>
          </a:p>
          <a:p>
            <a:pPr algn="l"/>
            <a:endParaRPr lang="en-US" sz="1600">
              <a:cs typeface="Arial"/>
            </a:endParaRPr>
          </a:p>
          <a:p>
            <a:pPr marL="342900" indent="-342900" algn="l">
              <a:buFont typeface="Arial" panose="020B0604020202020204" pitchFamily="34" charset="0"/>
              <a:buChar char="•"/>
            </a:pPr>
            <a:endParaRPr lang="en-US" sz="1600"/>
          </a:p>
          <a:p>
            <a:pPr marL="342900" indent="-342900" algn="l">
              <a:buFont typeface="Arial" panose="020B0604020202020204" pitchFamily="34" charset="0"/>
              <a:buChar char="•"/>
            </a:pPr>
            <a:endParaRPr lang="en-US"/>
          </a:p>
        </p:txBody>
      </p:sp>
      <p:sp>
        <p:nvSpPr>
          <p:cNvPr id="5" name="Slide Number Placeholder 4">
            <a:extLst>
              <a:ext uri="{FF2B5EF4-FFF2-40B4-BE49-F238E27FC236}">
                <a16:creationId xmlns:a16="http://schemas.microsoft.com/office/drawing/2014/main" id="{98AE0B52-025F-3043-B7BC-A53523008575}"/>
              </a:ext>
            </a:extLst>
          </p:cNvPr>
          <p:cNvSpPr>
            <a:spLocks noGrp="1"/>
          </p:cNvSpPr>
          <p:nvPr>
            <p:ph type="sldNum" sz="quarter" idx="4"/>
          </p:nvPr>
        </p:nvSpPr>
        <p:spPr/>
        <p:txBody>
          <a:bodyPr/>
          <a:lstStyle/>
          <a:p>
            <a:fld id="{AD816501-AAE5-214E-B100-00C3DC5F5E3F}" type="slidenum">
              <a:rPr lang="en-US" smtClean="0"/>
              <a:pPr/>
              <a:t>10</a:t>
            </a:fld>
            <a:endParaRPr lang="en-US"/>
          </a:p>
        </p:txBody>
      </p:sp>
      <p:sp>
        <p:nvSpPr>
          <p:cNvPr id="7" name="TextBox 6">
            <a:extLst>
              <a:ext uri="{FF2B5EF4-FFF2-40B4-BE49-F238E27FC236}">
                <a16:creationId xmlns:a16="http://schemas.microsoft.com/office/drawing/2014/main" id="{FA6FD090-D562-42CF-9E59-1B4A819615BF}"/>
              </a:ext>
            </a:extLst>
          </p:cNvPr>
          <p:cNvSpPr txBox="1"/>
          <p:nvPr/>
        </p:nvSpPr>
        <p:spPr>
          <a:xfrm>
            <a:off x="11585467" y="2147"/>
            <a:ext cx="583814" cy="338554"/>
          </a:xfrm>
          <a:prstGeom prst="rect">
            <a:avLst/>
          </a:prstGeom>
          <a:noFill/>
        </p:spPr>
        <p:txBody>
          <a:bodyPr rot="0" spcFirstLastPara="0" vertOverflow="overflow" horzOverflow="overflow" vert="horz" wrap="none" lIns="45720" tIns="45720" rIns="137160" bIns="45720" numCol="1" spcCol="0" rtlCol="0" fromWordArt="0" anchor="t" anchorCtr="0" forceAA="0" compatLnSpc="1">
            <a:prstTxWarp prst="textNoShape">
              <a:avLst/>
            </a:prstTxWarp>
            <a:spAutoFit/>
          </a:bodyPr>
          <a:lstStyle/>
          <a:p>
            <a:pPr algn="ctr"/>
            <a:r>
              <a:rPr lang="en-US" sz="1600">
                <a:solidFill>
                  <a:schemeClr val="tx2"/>
                </a:solidFill>
                <a:latin typeface="Arial"/>
                <a:ea typeface="Arial Unicode MS"/>
                <a:cs typeface="Arial Unicode MS"/>
              </a:rPr>
              <a:t>4.09</a:t>
            </a:r>
            <a:endParaRPr lang="en-US" sz="1600"/>
          </a:p>
        </p:txBody>
      </p:sp>
      <p:pic>
        <p:nvPicPr>
          <p:cNvPr id="4" name="Picture 9" descr="Diagram&#10;&#10;Description automatically generated">
            <a:extLst>
              <a:ext uri="{FF2B5EF4-FFF2-40B4-BE49-F238E27FC236}">
                <a16:creationId xmlns:a16="http://schemas.microsoft.com/office/drawing/2014/main" id="{F90294C5-EF79-4A34-81C3-B1E11E79413F}"/>
              </a:ext>
            </a:extLst>
          </p:cNvPr>
          <p:cNvPicPr>
            <a:picLocks noChangeAspect="1"/>
          </p:cNvPicPr>
          <p:nvPr/>
        </p:nvPicPr>
        <p:blipFill>
          <a:blip r:embed="rId2"/>
          <a:stretch>
            <a:fillRect/>
          </a:stretch>
        </p:blipFill>
        <p:spPr>
          <a:xfrm>
            <a:off x="7776586" y="4231874"/>
            <a:ext cx="2743200" cy="2571750"/>
          </a:xfrm>
          <a:prstGeom prst="rect">
            <a:avLst/>
          </a:prstGeom>
        </p:spPr>
      </p:pic>
      <p:pic>
        <p:nvPicPr>
          <p:cNvPr id="9" name="Picture 9" descr="Chart, pie chart&#10;&#10;Description automatically generated">
            <a:extLst>
              <a:ext uri="{FF2B5EF4-FFF2-40B4-BE49-F238E27FC236}">
                <a16:creationId xmlns:a16="http://schemas.microsoft.com/office/drawing/2014/main" id="{DC4E82EA-9337-4A46-979A-7488F9243FE5}"/>
              </a:ext>
            </a:extLst>
          </p:cNvPr>
          <p:cNvPicPr>
            <a:picLocks noChangeAspect="1"/>
          </p:cNvPicPr>
          <p:nvPr/>
        </p:nvPicPr>
        <p:blipFill>
          <a:blip r:embed="rId3"/>
          <a:stretch>
            <a:fillRect/>
          </a:stretch>
        </p:blipFill>
        <p:spPr>
          <a:xfrm>
            <a:off x="870782" y="4523468"/>
            <a:ext cx="2733675" cy="1657350"/>
          </a:xfrm>
          <a:prstGeom prst="rect">
            <a:avLst/>
          </a:prstGeom>
        </p:spPr>
      </p:pic>
    </p:spTree>
    <p:extLst>
      <p:ext uri="{BB962C8B-B14F-4D97-AF65-F5344CB8AC3E}">
        <p14:creationId xmlns:p14="http://schemas.microsoft.com/office/powerpoint/2010/main" val="30326073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545F-D2D0-2149-BBEC-4436AD6009E4}"/>
              </a:ext>
            </a:extLst>
          </p:cNvPr>
          <p:cNvSpPr>
            <a:spLocks noGrp="1"/>
          </p:cNvSpPr>
          <p:nvPr>
            <p:ph type="title"/>
          </p:nvPr>
        </p:nvSpPr>
        <p:spPr/>
        <p:txBody>
          <a:bodyPr/>
          <a:lstStyle/>
          <a:p>
            <a:r>
              <a:rPr lang="en-US"/>
              <a:t>Implementation Cost</a:t>
            </a:r>
          </a:p>
        </p:txBody>
      </p:sp>
      <p:sp>
        <p:nvSpPr>
          <p:cNvPr id="3" name="Content Placeholder 2">
            <a:extLst>
              <a:ext uri="{FF2B5EF4-FFF2-40B4-BE49-F238E27FC236}">
                <a16:creationId xmlns:a16="http://schemas.microsoft.com/office/drawing/2014/main" id="{A84C3720-FA51-094D-AF9E-23222EB6AECC}"/>
              </a:ext>
            </a:extLst>
          </p:cNvPr>
          <p:cNvSpPr>
            <a:spLocks noGrp="1"/>
          </p:cNvSpPr>
          <p:nvPr>
            <p:ph sz="quarter" idx="15"/>
          </p:nvPr>
        </p:nvSpPr>
        <p:spPr>
          <a:xfrm>
            <a:off x="478336" y="1178926"/>
            <a:ext cx="10083707" cy="4784191"/>
          </a:xfrm>
        </p:spPr>
        <p:txBody>
          <a:bodyPr/>
          <a:lstStyle/>
          <a:p>
            <a:pPr marL="342900" indent="-342900" algn="l">
              <a:buFont typeface="Arial" panose="020B0604020202020204" pitchFamily="34" charset="0"/>
              <a:buChar char="•"/>
            </a:pPr>
            <a:endParaRPr lang="en-US">
              <a:ea typeface="Arial Unicode MS"/>
              <a:cs typeface="Arial Unicode MS"/>
            </a:endParaRPr>
          </a:p>
          <a:p>
            <a:pPr marL="342900" indent="-342900" algn="l">
              <a:buFont typeface="Arial" panose="020B0604020202020204" pitchFamily="34" charset="0"/>
              <a:buChar char="•"/>
            </a:pPr>
            <a:endParaRPr lang="en-US">
              <a:ea typeface="Arial Unicode MS"/>
              <a:cs typeface="Arial Unicode MS"/>
            </a:endParaRPr>
          </a:p>
          <a:p>
            <a:pPr marL="342900" indent="-342900" algn="l">
              <a:buFont typeface="Arial" panose="020B0604020202020204" pitchFamily="34" charset="0"/>
              <a:buChar char="•"/>
            </a:pPr>
            <a:endParaRPr lang="en-US">
              <a:ea typeface="Arial Unicode MS"/>
              <a:cs typeface="Arial Unicode MS"/>
            </a:endParaRPr>
          </a:p>
          <a:p>
            <a:pPr marL="342900" indent="-342900" algn="l">
              <a:buFont typeface="Arial" panose="020B0604020202020204" pitchFamily="34" charset="0"/>
              <a:buChar char="•"/>
            </a:pPr>
            <a:endParaRPr lang="en-US">
              <a:ea typeface="Arial Unicode MS"/>
              <a:cs typeface="Arial Unicode MS"/>
            </a:endParaRPr>
          </a:p>
          <a:p>
            <a:pPr marL="342900" indent="-342900" algn="l">
              <a:buFont typeface="Arial" panose="020B0604020202020204" pitchFamily="34" charset="0"/>
              <a:buChar char="•"/>
            </a:pPr>
            <a:endParaRPr lang="en-US">
              <a:ea typeface="Arial Unicode MS"/>
              <a:cs typeface="Arial Unicode MS"/>
            </a:endParaRPr>
          </a:p>
          <a:p>
            <a:pPr marL="342900" indent="-342900" algn="l">
              <a:buFont typeface="Arial" panose="020B0604020202020204" pitchFamily="34" charset="0"/>
              <a:buChar char="•"/>
            </a:pPr>
            <a:endParaRPr lang="en-US">
              <a:ea typeface="Arial Unicode MS"/>
              <a:cs typeface="Arial Unicode MS"/>
            </a:endParaRPr>
          </a:p>
          <a:p>
            <a:pPr marL="342900" indent="-342900" algn="l">
              <a:buFont typeface="Arial" panose="020B0604020202020204" pitchFamily="34" charset="0"/>
              <a:buChar char="•"/>
            </a:pPr>
            <a:endParaRPr lang="en-US">
              <a:ea typeface="Arial Unicode MS"/>
              <a:cs typeface="Arial Unicode MS"/>
            </a:endParaRPr>
          </a:p>
          <a:p>
            <a:pPr marL="342900" indent="-342900" algn="l">
              <a:buFont typeface="Arial" panose="020B0604020202020204" pitchFamily="34" charset="0"/>
              <a:buChar char="•"/>
            </a:pPr>
            <a:endParaRPr lang="en-US">
              <a:ea typeface="Arial Unicode MS"/>
              <a:cs typeface="Arial Unicode MS"/>
            </a:endParaRPr>
          </a:p>
          <a:p>
            <a:pPr marL="342900" indent="-342900" algn="l">
              <a:buFont typeface="Arial" panose="020B0604020202020204" pitchFamily="34" charset="0"/>
              <a:buChar char="•"/>
            </a:pPr>
            <a:endParaRPr lang="en-US">
              <a:ea typeface="Arial Unicode MS"/>
              <a:cs typeface="Arial Unicode MS"/>
            </a:endParaRPr>
          </a:p>
          <a:p>
            <a:pPr algn="l"/>
            <a:r>
              <a:rPr lang="en-US">
                <a:ea typeface="Arial Unicode MS"/>
                <a:cs typeface="Arial Unicode MS"/>
              </a:rPr>
              <a:t>Three groups used to penetrate the market</a:t>
            </a:r>
            <a:endParaRPr lang="en-US"/>
          </a:p>
          <a:p>
            <a:pPr marL="342900" indent="-342900">
              <a:buFont typeface="Arial" panose="020B0604020202020204" pitchFamily="34" charset="0"/>
              <a:buChar char="•"/>
            </a:pPr>
            <a:endParaRPr lang="en-US">
              <a:ea typeface="Arial Unicode MS"/>
              <a:cs typeface="Arial Unicode MS"/>
            </a:endParaRPr>
          </a:p>
          <a:p>
            <a:pPr indent="-342900" algn="l">
              <a:buFont typeface="Arial"/>
              <a:buChar char="•"/>
            </a:pPr>
            <a:r>
              <a:rPr lang="en-US" b="1">
                <a:ea typeface="Arial Unicode MS"/>
                <a:cs typeface="Arial Unicode MS"/>
              </a:rPr>
              <a:t>Telecommunication</a:t>
            </a:r>
            <a:r>
              <a:rPr lang="en-US">
                <a:ea typeface="Arial Unicode MS"/>
                <a:cs typeface="Arial Unicode MS"/>
              </a:rPr>
              <a:t>: Existing Phone Programs (ATT, T-Mobile) dependent on geographical area</a:t>
            </a:r>
            <a:endParaRPr lang="en-US"/>
          </a:p>
          <a:p>
            <a:pPr indent="-342900" algn="l">
              <a:buFont typeface="Arial"/>
              <a:buChar char="•"/>
            </a:pPr>
            <a:r>
              <a:rPr lang="en-US" b="1">
                <a:ea typeface="Arial Unicode MS"/>
                <a:cs typeface="Arial Unicode MS"/>
              </a:rPr>
              <a:t>Healthcare providers</a:t>
            </a:r>
            <a:r>
              <a:rPr lang="en-US">
                <a:ea typeface="Arial Unicode MS"/>
                <a:cs typeface="Arial Unicode MS"/>
              </a:rPr>
              <a:t>: Medicare </a:t>
            </a:r>
            <a:endParaRPr lang="en-US"/>
          </a:p>
          <a:p>
            <a:pPr indent="-342900" algn="l">
              <a:buFont typeface="Arial"/>
              <a:buChar char="•"/>
            </a:pPr>
            <a:r>
              <a:rPr lang="en-US" b="1">
                <a:ea typeface="Arial Unicode MS"/>
                <a:cs typeface="Arial Unicode MS"/>
              </a:rPr>
              <a:t>Hardware Companies: </a:t>
            </a:r>
            <a:r>
              <a:rPr lang="en-US">
                <a:ea typeface="Arial Unicode MS"/>
                <a:cs typeface="Arial Unicode MS"/>
              </a:rPr>
              <a:t>Amazon Care/Fire Tablet; Apple</a:t>
            </a:r>
            <a:endParaRPr lang="en-US"/>
          </a:p>
          <a:p>
            <a:pPr marL="342900" indent="-342900" algn="l">
              <a:buFont typeface="Arial" panose="020B0604020202020204" pitchFamily="34" charset="0"/>
              <a:buChar char="•"/>
            </a:pPr>
            <a:endParaRPr lang="en-US"/>
          </a:p>
          <a:p>
            <a:pPr marL="342900" indent="-342900" algn="l">
              <a:buFont typeface="Arial" panose="020B0604020202020204" pitchFamily="34" charset="0"/>
              <a:buChar char="•"/>
            </a:pPr>
            <a:endParaRPr lang="en-US"/>
          </a:p>
          <a:p>
            <a:pPr algn="l"/>
            <a:endParaRPr lang="en-US"/>
          </a:p>
          <a:p>
            <a:pPr marL="342900" indent="-342900" algn="l">
              <a:buFont typeface="Arial" panose="020B0604020202020204" pitchFamily="34" charset="0"/>
              <a:buChar char="•"/>
            </a:pPr>
            <a:endParaRPr lang="en-US"/>
          </a:p>
        </p:txBody>
      </p:sp>
      <p:sp>
        <p:nvSpPr>
          <p:cNvPr id="5" name="Slide Number Placeholder 4">
            <a:extLst>
              <a:ext uri="{FF2B5EF4-FFF2-40B4-BE49-F238E27FC236}">
                <a16:creationId xmlns:a16="http://schemas.microsoft.com/office/drawing/2014/main" id="{CCAE10A5-12A9-6145-B0E4-73F2D580D22A}"/>
              </a:ext>
            </a:extLst>
          </p:cNvPr>
          <p:cNvSpPr>
            <a:spLocks noGrp="1"/>
          </p:cNvSpPr>
          <p:nvPr>
            <p:ph type="sldNum" sz="quarter" idx="4"/>
          </p:nvPr>
        </p:nvSpPr>
        <p:spPr/>
        <p:txBody>
          <a:bodyPr/>
          <a:lstStyle/>
          <a:p>
            <a:fld id="{AD816501-AAE5-214E-B100-00C3DC5F5E3F}" type="slidenum">
              <a:rPr lang="en-US" smtClean="0"/>
              <a:pPr/>
              <a:t>11</a:t>
            </a:fld>
            <a:endParaRPr lang="en-US"/>
          </a:p>
        </p:txBody>
      </p:sp>
      <p:graphicFrame>
        <p:nvGraphicFramePr>
          <p:cNvPr id="6" name="Table 5">
            <a:extLst>
              <a:ext uri="{FF2B5EF4-FFF2-40B4-BE49-F238E27FC236}">
                <a16:creationId xmlns:a16="http://schemas.microsoft.com/office/drawing/2014/main" id="{50B438D0-9B42-4927-8071-81E58447392F}"/>
              </a:ext>
            </a:extLst>
          </p:cNvPr>
          <p:cNvGraphicFramePr>
            <a:graphicFrameLocks noGrp="1"/>
          </p:cNvGraphicFramePr>
          <p:nvPr>
            <p:extLst>
              <p:ext uri="{D42A27DB-BD31-4B8C-83A1-F6EECF244321}">
                <p14:modId xmlns:p14="http://schemas.microsoft.com/office/powerpoint/2010/main" val="3068256813"/>
              </p:ext>
            </p:extLst>
          </p:nvPr>
        </p:nvGraphicFramePr>
        <p:xfrm>
          <a:off x="1860884" y="1019175"/>
          <a:ext cx="8042902" cy="2778206"/>
        </p:xfrm>
        <a:graphic>
          <a:graphicData uri="http://schemas.openxmlformats.org/drawingml/2006/table">
            <a:tbl>
              <a:tblPr firstRow="1" bandRow="1">
                <a:tableStyleId>{5C22544A-7EE6-4342-B048-85BDC9FD1C3A}</a:tableStyleId>
              </a:tblPr>
              <a:tblGrid>
                <a:gridCol w="2823292">
                  <a:extLst>
                    <a:ext uri="{9D8B030D-6E8A-4147-A177-3AD203B41FA5}">
                      <a16:colId xmlns:a16="http://schemas.microsoft.com/office/drawing/2014/main" val="2302516100"/>
                    </a:ext>
                  </a:extLst>
                </a:gridCol>
                <a:gridCol w="2199153">
                  <a:extLst>
                    <a:ext uri="{9D8B030D-6E8A-4147-A177-3AD203B41FA5}">
                      <a16:colId xmlns:a16="http://schemas.microsoft.com/office/drawing/2014/main" val="1222536346"/>
                    </a:ext>
                  </a:extLst>
                </a:gridCol>
                <a:gridCol w="3020457">
                  <a:extLst>
                    <a:ext uri="{9D8B030D-6E8A-4147-A177-3AD203B41FA5}">
                      <a16:colId xmlns:a16="http://schemas.microsoft.com/office/drawing/2014/main" val="4182056852"/>
                    </a:ext>
                  </a:extLst>
                </a:gridCol>
              </a:tblGrid>
              <a:tr h="499693">
                <a:tc>
                  <a:txBody>
                    <a:bodyPr/>
                    <a:lstStyle/>
                    <a:p>
                      <a:pPr algn="ctr"/>
                      <a:br>
                        <a:rPr lang="en-US" sz="1400"/>
                      </a:br>
                      <a:r>
                        <a:rPr lang="en-US" sz="1400" b="1" kern="1200">
                          <a:solidFill>
                            <a:schemeClr val="lt1"/>
                          </a:solidFill>
                          <a:latin typeface="+mn-lt"/>
                          <a:ea typeface="+mn-ea"/>
                          <a:cs typeface="+mn-cs"/>
                        </a:rPr>
                        <a:t>Implementation </a:t>
                      </a:r>
                    </a:p>
                  </a:txBody>
                  <a:tcPr anchor="b"/>
                </a:tc>
                <a:tc>
                  <a:txBody>
                    <a:bodyPr/>
                    <a:lstStyle/>
                    <a:p>
                      <a:r>
                        <a:rPr lang="en-US" sz="1400" b="1" kern="1200">
                          <a:solidFill>
                            <a:schemeClr val="lt1"/>
                          </a:solidFill>
                          <a:latin typeface="+mn-lt"/>
                          <a:ea typeface="+mn-ea"/>
                          <a:cs typeface="+mn-cs"/>
                        </a:rPr>
                        <a:t>Who bears the cost</a:t>
                      </a:r>
                    </a:p>
                  </a:txBody>
                  <a:tcPr anchor="b"/>
                </a:tc>
                <a:tc>
                  <a:txBody>
                    <a:bodyPr/>
                    <a:lstStyle/>
                    <a:p>
                      <a:r>
                        <a:rPr lang="en-US" sz="1400" b="1" kern="1200">
                          <a:solidFill>
                            <a:schemeClr val="lt1"/>
                          </a:solidFill>
                          <a:latin typeface="+mn-lt"/>
                          <a:ea typeface="+mn-ea"/>
                          <a:cs typeface="+mn-cs"/>
                        </a:rPr>
                        <a:t>Cost </a:t>
                      </a:r>
                    </a:p>
                  </a:txBody>
                  <a:tcPr anchor="b"/>
                </a:tc>
                <a:extLst>
                  <a:ext uri="{0D108BD9-81ED-4DB2-BD59-A6C34878D82A}">
                    <a16:rowId xmlns:a16="http://schemas.microsoft.com/office/drawing/2014/main" val="1290380130"/>
                  </a:ext>
                </a:extLst>
              </a:tr>
              <a:tr h="406213">
                <a:tc>
                  <a:txBody>
                    <a:bodyPr/>
                    <a:lstStyle/>
                    <a:p>
                      <a:r>
                        <a:rPr lang="en-US" sz="1600"/>
                        <a:t>Hardware</a:t>
                      </a:r>
                    </a:p>
                  </a:txBody>
                  <a:tcPr anchor="ctr"/>
                </a:tc>
                <a:tc>
                  <a:txBody>
                    <a:bodyPr/>
                    <a:lstStyle/>
                    <a:p>
                      <a:r>
                        <a:rPr lang="en-US" sz="1600"/>
                        <a:t>Insurance </a:t>
                      </a:r>
                    </a:p>
                  </a:txBody>
                  <a:tcPr anchor="ctr"/>
                </a:tc>
                <a:tc>
                  <a:txBody>
                    <a:bodyPr/>
                    <a:lstStyle/>
                    <a:p>
                      <a:r>
                        <a:rPr lang="en-US" sz="1600"/>
                        <a:t>$150</a:t>
                      </a:r>
                    </a:p>
                  </a:txBody>
                  <a:tcPr anchor="ctr"/>
                </a:tc>
                <a:extLst>
                  <a:ext uri="{0D108BD9-81ED-4DB2-BD59-A6C34878D82A}">
                    <a16:rowId xmlns:a16="http://schemas.microsoft.com/office/drawing/2014/main" val="1044589317"/>
                  </a:ext>
                </a:extLst>
              </a:tr>
              <a:tr h="392205">
                <a:tc>
                  <a:txBody>
                    <a:bodyPr/>
                    <a:lstStyle/>
                    <a:p>
                      <a:r>
                        <a:rPr lang="en-US" sz="1600"/>
                        <a:t>Shipping Logistics</a:t>
                      </a:r>
                    </a:p>
                  </a:txBody>
                  <a:tcPr anchor="ctr"/>
                </a:tc>
                <a:tc>
                  <a:txBody>
                    <a:bodyPr/>
                    <a:lstStyle/>
                    <a:p>
                      <a:r>
                        <a:rPr lang="en-US" sz="1600"/>
                        <a:t>User</a:t>
                      </a:r>
                    </a:p>
                  </a:txBody>
                  <a:tcPr anchor="ctr"/>
                </a:tc>
                <a:tc>
                  <a:txBody>
                    <a:bodyPr/>
                    <a:lstStyle/>
                    <a:p>
                      <a:r>
                        <a:rPr lang="en-US" sz="1600"/>
                        <a:t>$20</a:t>
                      </a:r>
                    </a:p>
                  </a:txBody>
                  <a:tcPr anchor="ctr"/>
                </a:tc>
                <a:extLst>
                  <a:ext uri="{0D108BD9-81ED-4DB2-BD59-A6C34878D82A}">
                    <a16:rowId xmlns:a16="http://schemas.microsoft.com/office/drawing/2014/main" val="1214026481"/>
                  </a:ext>
                </a:extLst>
              </a:tr>
              <a:tr h="462242">
                <a:tc>
                  <a:txBody>
                    <a:bodyPr/>
                    <a:lstStyle/>
                    <a:p>
                      <a:r>
                        <a:rPr lang="en-US" sz="1600"/>
                        <a:t>Cellular Cost for Data plan</a:t>
                      </a:r>
                    </a:p>
                  </a:txBody>
                  <a:tcPr anchor="ctr"/>
                </a:tc>
                <a:tc>
                  <a:txBody>
                    <a:bodyPr/>
                    <a:lstStyle/>
                    <a:p>
                      <a:r>
                        <a:rPr lang="en-US" sz="1600"/>
                        <a:t>Insurance</a:t>
                      </a:r>
                    </a:p>
                  </a:txBody>
                  <a:tcPr anchor="ctr"/>
                </a:tc>
                <a:tc>
                  <a:txBody>
                    <a:bodyPr/>
                    <a:lstStyle/>
                    <a:p>
                      <a:r>
                        <a:rPr lang="en-US" sz="1600"/>
                        <a:t>$50</a:t>
                      </a:r>
                    </a:p>
                  </a:txBody>
                  <a:tcPr anchor="ctr"/>
                </a:tc>
                <a:extLst>
                  <a:ext uri="{0D108BD9-81ED-4DB2-BD59-A6C34878D82A}">
                    <a16:rowId xmlns:a16="http://schemas.microsoft.com/office/drawing/2014/main" val="2740322465"/>
                  </a:ext>
                </a:extLst>
              </a:tr>
              <a:tr h="499693">
                <a:tc>
                  <a:txBody>
                    <a:bodyPr/>
                    <a:lstStyle/>
                    <a:p>
                      <a:r>
                        <a:rPr lang="en-US" sz="1600"/>
                        <a:t>Technical Support</a:t>
                      </a:r>
                    </a:p>
                  </a:txBody>
                  <a:tcPr anchor="ctr"/>
                </a:tc>
                <a:tc>
                  <a:txBody>
                    <a:bodyPr/>
                    <a:lstStyle/>
                    <a:p>
                      <a:r>
                        <a:rPr lang="en-US" sz="1600"/>
                        <a:t>Insurance</a:t>
                      </a:r>
                    </a:p>
                  </a:txBody>
                  <a:tcPr anchor="ctr"/>
                </a:tc>
                <a:tc>
                  <a:txBody>
                    <a:bodyPr/>
                    <a:lstStyle/>
                    <a:p>
                      <a:r>
                        <a:rPr lang="en-US" sz="1600"/>
                        <a:t>$10</a:t>
                      </a:r>
                    </a:p>
                  </a:txBody>
                  <a:tcPr anchor="ctr"/>
                </a:tc>
                <a:extLst>
                  <a:ext uri="{0D108BD9-81ED-4DB2-BD59-A6C34878D82A}">
                    <a16:rowId xmlns:a16="http://schemas.microsoft.com/office/drawing/2014/main" val="1526860273"/>
                  </a:ext>
                </a:extLst>
              </a:tr>
              <a:tr h="499693">
                <a:tc>
                  <a:txBody>
                    <a:bodyPr/>
                    <a:lstStyle/>
                    <a:p>
                      <a:pPr lvl="0">
                        <a:buNone/>
                      </a:pPr>
                      <a:r>
                        <a:rPr lang="en-US" sz="1600"/>
                        <a:t>RN Visit</a:t>
                      </a:r>
                    </a:p>
                  </a:txBody>
                  <a:tcPr/>
                </a:tc>
                <a:tc>
                  <a:txBody>
                    <a:bodyPr/>
                    <a:lstStyle/>
                    <a:p>
                      <a:pPr lvl="0">
                        <a:buNone/>
                      </a:pPr>
                      <a:r>
                        <a:rPr lang="en-US" sz="1600"/>
                        <a:t>Insurance</a:t>
                      </a:r>
                    </a:p>
                  </a:txBody>
                  <a:tcPr/>
                </a:tc>
                <a:tc>
                  <a:txBody>
                    <a:bodyPr/>
                    <a:lstStyle/>
                    <a:p>
                      <a:pPr lvl="0">
                        <a:buNone/>
                      </a:pPr>
                      <a:r>
                        <a:rPr lang="en-US" sz="1600"/>
                        <a:t>$40</a:t>
                      </a:r>
                    </a:p>
                  </a:txBody>
                  <a:tcPr/>
                </a:tc>
                <a:extLst>
                  <a:ext uri="{0D108BD9-81ED-4DB2-BD59-A6C34878D82A}">
                    <a16:rowId xmlns:a16="http://schemas.microsoft.com/office/drawing/2014/main" val="2565484037"/>
                  </a:ext>
                </a:extLst>
              </a:tr>
            </a:tbl>
          </a:graphicData>
        </a:graphic>
      </p:graphicFrame>
      <p:sp>
        <p:nvSpPr>
          <p:cNvPr id="4" name="Content Placeholder 2">
            <a:extLst>
              <a:ext uri="{FF2B5EF4-FFF2-40B4-BE49-F238E27FC236}">
                <a16:creationId xmlns:a16="http://schemas.microsoft.com/office/drawing/2014/main" id="{F93A053C-EBD9-4B1B-971C-2C32F845418C}"/>
              </a:ext>
            </a:extLst>
          </p:cNvPr>
          <p:cNvSpPr txBox="1">
            <a:spLocks/>
          </p:cNvSpPr>
          <p:nvPr/>
        </p:nvSpPr>
        <p:spPr bwMode="auto">
          <a:xfrm>
            <a:off x="10128234" y="494073"/>
            <a:ext cx="2316117" cy="1314009"/>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lvl1pPr marL="0" marR="0" indent="0" algn="ctr" defTabSz="914363" rtl="0" eaLnBrk="1" fontAlgn="base" latinLnBrk="0" hangingPunct="1">
              <a:lnSpc>
                <a:spcPct val="100000"/>
              </a:lnSpc>
              <a:spcBef>
                <a:spcPct val="0"/>
              </a:spcBef>
              <a:spcAft>
                <a:spcPct val="0"/>
              </a:spcAft>
              <a:buClrTx/>
              <a:buSzTx/>
              <a:buFontTx/>
              <a:buNone/>
              <a:tabLst/>
              <a:defRPr sz="20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342900" indent="-342900" algn="l">
              <a:buFont typeface="Arial" panose="020B0604020202020204" pitchFamily="34" charset="0"/>
              <a:buChar char="•"/>
            </a:pPr>
            <a:r>
              <a:rPr lang="en-US" sz="1200" kern="0">
                <a:ea typeface="Arial Unicode MS"/>
                <a:cs typeface="Arial Unicode MS"/>
              </a:rPr>
              <a:t>Problem Articulation</a:t>
            </a:r>
            <a:r>
              <a:rPr lang="en-US" sz="1200" b="1" kern="0">
                <a:ea typeface="Arial Unicode MS"/>
                <a:cs typeface="Arial Unicode MS"/>
              </a:rPr>
              <a:t> </a:t>
            </a:r>
            <a:endParaRPr lang="en-US" sz="1200" b="1" kern="0"/>
          </a:p>
          <a:p>
            <a:pPr marL="342900" indent="-342900" algn="l">
              <a:buFont typeface="Arial" panose="020B0604020202020204" pitchFamily="34" charset="0"/>
              <a:buChar char="•"/>
            </a:pPr>
            <a:r>
              <a:rPr lang="en-US" sz="1200" kern="0">
                <a:ea typeface="Arial Unicode MS"/>
                <a:cs typeface="Arial Unicode MS"/>
              </a:rPr>
              <a:t>Current Solutions</a:t>
            </a:r>
          </a:p>
          <a:p>
            <a:pPr marL="342900" indent="-342900" algn="l">
              <a:buFont typeface="Arial" panose="020B0604020202020204" pitchFamily="34" charset="0"/>
              <a:buChar char="•"/>
            </a:pPr>
            <a:r>
              <a:rPr lang="en-US" sz="1200" kern="0">
                <a:ea typeface="+mn-lt"/>
                <a:cs typeface="+mn-lt"/>
              </a:rPr>
              <a:t>Solution (MVP)</a:t>
            </a:r>
          </a:p>
          <a:p>
            <a:pPr marL="342900" indent="-342900" algn="l">
              <a:buFont typeface="Arial" panose="020B0604020202020204" pitchFamily="34" charset="0"/>
              <a:buChar char="•"/>
            </a:pPr>
            <a:r>
              <a:rPr lang="en-US" sz="1200" b="1" kern="0">
                <a:ea typeface="Arial Unicode MS"/>
                <a:cs typeface="Arial Unicode MS"/>
              </a:rPr>
              <a:t>Implementation Cost</a:t>
            </a:r>
            <a:r>
              <a:rPr lang="en-US" sz="1200" kern="0">
                <a:ea typeface="Arial Unicode MS"/>
                <a:cs typeface="Arial Unicode MS"/>
              </a:rPr>
              <a:t> </a:t>
            </a:r>
            <a:endParaRPr lang="en-US" sz="1200" kern="0"/>
          </a:p>
          <a:p>
            <a:pPr marL="342900" indent="-342900" algn="l">
              <a:buFont typeface="Arial" panose="020B0604020202020204" pitchFamily="34" charset="0"/>
              <a:buChar char="•"/>
            </a:pPr>
            <a:r>
              <a:rPr lang="en-US" sz="1200" kern="0">
                <a:ea typeface="Arial Unicode MS"/>
                <a:cs typeface="Arial Unicode MS"/>
              </a:rPr>
              <a:t>Scalability</a:t>
            </a:r>
          </a:p>
          <a:p>
            <a:pPr marL="342900" indent="-342900" algn="l">
              <a:buFont typeface="Arial" panose="020B0604020202020204" pitchFamily="34" charset="0"/>
              <a:buChar char="•"/>
            </a:pPr>
            <a:r>
              <a:rPr lang="en-US" sz="1200" kern="0">
                <a:ea typeface="Arial Unicode MS"/>
                <a:cs typeface="Arial Unicode MS"/>
              </a:rPr>
              <a:t>The Team &amp; Close</a:t>
            </a:r>
          </a:p>
          <a:p>
            <a:pPr marL="342900" indent="-342900" algn="l">
              <a:buFont typeface="Arial" panose="020B0604020202020204" pitchFamily="34" charset="0"/>
              <a:buChar char="•"/>
            </a:pPr>
            <a:r>
              <a:rPr lang="en-US" sz="1200" kern="0">
                <a:ea typeface="Arial Unicode MS"/>
                <a:cs typeface="Arial Unicode MS"/>
              </a:rPr>
              <a:t>Questions</a:t>
            </a:r>
          </a:p>
        </p:txBody>
      </p:sp>
      <p:sp>
        <p:nvSpPr>
          <p:cNvPr id="8" name="TextBox 7">
            <a:extLst>
              <a:ext uri="{FF2B5EF4-FFF2-40B4-BE49-F238E27FC236}">
                <a16:creationId xmlns:a16="http://schemas.microsoft.com/office/drawing/2014/main" id="{AD68831F-94CE-4757-ABFE-576DC8F4DD0A}"/>
              </a:ext>
            </a:extLst>
          </p:cNvPr>
          <p:cNvSpPr txBox="1"/>
          <p:nvPr/>
        </p:nvSpPr>
        <p:spPr>
          <a:xfrm>
            <a:off x="11593133" y="2147"/>
            <a:ext cx="498534"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en-US" sz="2000">
                <a:solidFill>
                  <a:schemeClr val="tx2"/>
                </a:solidFill>
                <a:latin typeface="Arial"/>
                <a:ea typeface="Arial Unicode MS"/>
                <a:cs typeface="Arial Unicode MS"/>
              </a:rPr>
              <a:t>4.09</a:t>
            </a:r>
            <a:endParaRPr lang="en-US"/>
          </a:p>
        </p:txBody>
      </p:sp>
    </p:spTree>
    <p:extLst>
      <p:ext uri="{BB962C8B-B14F-4D97-AF65-F5344CB8AC3E}">
        <p14:creationId xmlns:p14="http://schemas.microsoft.com/office/powerpoint/2010/main" val="6088155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8EE07-1D39-6E44-96FD-8C46C92C6F7B}"/>
              </a:ext>
            </a:extLst>
          </p:cNvPr>
          <p:cNvSpPr>
            <a:spLocks noGrp="1"/>
          </p:cNvSpPr>
          <p:nvPr>
            <p:ph type="title"/>
          </p:nvPr>
        </p:nvSpPr>
        <p:spPr/>
        <p:txBody>
          <a:bodyPr/>
          <a:lstStyle/>
          <a:p>
            <a:r>
              <a:rPr lang="en-US"/>
              <a:t>Scalability</a:t>
            </a:r>
          </a:p>
        </p:txBody>
      </p:sp>
      <p:sp>
        <p:nvSpPr>
          <p:cNvPr id="3" name="Content Placeholder 2">
            <a:extLst>
              <a:ext uri="{FF2B5EF4-FFF2-40B4-BE49-F238E27FC236}">
                <a16:creationId xmlns:a16="http://schemas.microsoft.com/office/drawing/2014/main" id="{2F991BBF-3A96-9F44-AF62-40D0944ADF70}"/>
              </a:ext>
            </a:extLst>
          </p:cNvPr>
          <p:cNvSpPr>
            <a:spLocks noGrp="1"/>
          </p:cNvSpPr>
          <p:nvPr>
            <p:ph sz="quarter" idx="15"/>
          </p:nvPr>
        </p:nvSpPr>
        <p:spPr>
          <a:xfrm>
            <a:off x="601601" y="1108061"/>
            <a:ext cx="9938030" cy="4799027"/>
          </a:xfrm>
        </p:spPr>
        <p:txBody>
          <a:bodyPr/>
          <a:lstStyle/>
          <a:p>
            <a:pPr algn="l"/>
            <a:r>
              <a:rPr lang="en-US">
                <a:solidFill>
                  <a:schemeClr val="tx1">
                    <a:lumMod val="75000"/>
                    <a:lumOff val="25000"/>
                  </a:schemeClr>
                </a:solidFill>
                <a:ea typeface="Arial Unicode MS"/>
                <a:cs typeface="Arial Unicode MS"/>
              </a:rPr>
              <a:t>Our solution is not tied to a single institution. It will work with popular telehealth solutions used by various healthcare provider.</a:t>
            </a:r>
            <a:endParaRPr lang="en-US">
              <a:solidFill>
                <a:schemeClr val="tx1">
                  <a:lumMod val="75000"/>
                  <a:lumOff val="25000"/>
                </a:schemeClr>
              </a:solidFill>
            </a:endParaRPr>
          </a:p>
          <a:p>
            <a:pPr marL="342900" indent="-342900" algn="l">
              <a:buFont typeface="Arial" panose="020B0604020202020204" pitchFamily="34" charset="0"/>
              <a:buChar char="•"/>
            </a:pPr>
            <a:endParaRPr lang="en-US">
              <a:solidFill>
                <a:schemeClr val="tx1">
                  <a:lumMod val="75000"/>
                  <a:lumOff val="25000"/>
                </a:schemeClr>
              </a:solidFill>
              <a:ea typeface="Arial Unicode MS"/>
              <a:cs typeface="Arial Unicode MS"/>
            </a:endParaRPr>
          </a:p>
          <a:p>
            <a:pPr algn="l"/>
            <a:r>
              <a:rPr lang="en-US">
                <a:solidFill>
                  <a:schemeClr val="tx1">
                    <a:lumMod val="75000"/>
                    <a:lumOff val="25000"/>
                  </a:schemeClr>
                </a:solidFill>
                <a:ea typeface="Arial Unicode MS"/>
                <a:cs typeface="Arial Unicode MS"/>
              </a:rPr>
              <a:t>For us to be successful we will need following - </a:t>
            </a:r>
            <a:endParaRPr lang="en-US">
              <a:solidFill>
                <a:schemeClr val="tx1">
                  <a:lumMod val="75000"/>
                  <a:lumOff val="25000"/>
                </a:schemeClr>
              </a:solidFill>
            </a:endParaRPr>
          </a:p>
          <a:p>
            <a:pPr lvl="1">
              <a:buFont typeface="Arial"/>
              <a:buChar char="•"/>
            </a:pPr>
            <a:r>
              <a:rPr lang="en-US">
                <a:solidFill>
                  <a:schemeClr val="tx1">
                    <a:lumMod val="75000"/>
                    <a:lumOff val="25000"/>
                  </a:schemeClr>
                </a:solidFill>
                <a:ea typeface="Arial Unicode MS"/>
                <a:cs typeface="Arial Unicode MS"/>
              </a:rPr>
              <a:t>Support from hardware company to build tablets to our specs.</a:t>
            </a:r>
            <a:endParaRPr lang="en-US">
              <a:solidFill>
                <a:schemeClr val="tx1">
                  <a:lumMod val="75000"/>
                  <a:lumOff val="25000"/>
                </a:schemeClr>
              </a:solidFill>
            </a:endParaRPr>
          </a:p>
          <a:p>
            <a:pPr lvl="1">
              <a:buFont typeface="Arial"/>
              <a:buChar char="•"/>
            </a:pPr>
            <a:r>
              <a:rPr lang="en-US">
                <a:solidFill>
                  <a:schemeClr val="tx1">
                    <a:lumMod val="75000"/>
                    <a:lumOff val="25000"/>
                  </a:schemeClr>
                </a:solidFill>
                <a:ea typeface="Arial Unicode MS"/>
                <a:cs typeface="Arial Unicode MS"/>
              </a:rPr>
              <a:t>Help with product marketing and promotion</a:t>
            </a:r>
            <a:endParaRPr lang="en-US">
              <a:solidFill>
                <a:schemeClr val="tx1">
                  <a:lumMod val="75000"/>
                  <a:lumOff val="25000"/>
                </a:schemeClr>
              </a:solidFill>
            </a:endParaRPr>
          </a:p>
          <a:p>
            <a:pPr lvl="1">
              <a:buFont typeface="Arial"/>
              <a:buChar char="•"/>
            </a:pPr>
            <a:r>
              <a:rPr lang="en-US">
                <a:solidFill>
                  <a:schemeClr val="tx1">
                    <a:lumMod val="75000"/>
                    <a:lumOff val="25000"/>
                  </a:schemeClr>
                </a:solidFill>
                <a:ea typeface="Arial Unicode MS"/>
                <a:cs typeface="Arial Unicode MS"/>
              </a:rPr>
              <a:t>Integration with Microsoft Teams or Epic solution will be required to integrate with systems used by providers to receive calls.</a:t>
            </a:r>
            <a:endParaRPr lang="en-US">
              <a:solidFill>
                <a:schemeClr val="tx1">
                  <a:lumMod val="75000"/>
                  <a:lumOff val="25000"/>
                </a:schemeClr>
              </a:solidFill>
            </a:endParaRPr>
          </a:p>
        </p:txBody>
      </p:sp>
      <p:sp>
        <p:nvSpPr>
          <p:cNvPr id="5" name="Slide Number Placeholder 4">
            <a:extLst>
              <a:ext uri="{FF2B5EF4-FFF2-40B4-BE49-F238E27FC236}">
                <a16:creationId xmlns:a16="http://schemas.microsoft.com/office/drawing/2014/main" id="{D5B6FB1F-B37A-5249-8B56-E6468F959A07}"/>
              </a:ext>
            </a:extLst>
          </p:cNvPr>
          <p:cNvSpPr>
            <a:spLocks noGrp="1"/>
          </p:cNvSpPr>
          <p:nvPr>
            <p:ph type="sldNum" sz="quarter" idx="4"/>
          </p:nvPr>
        </p:nvSpPr>
        <p:spPr/>
        <p:txBody>
          <a:bodyPr/>
          <a:lstStyle/>
          <a:p>
            <a:fld id="{AD816501-AAE5-214E-B100-00C3DC5F5E3F}" type="slidenum">
              <a:rPr lang="en-US" smtClean="0"/>
              <a:pPr/>
              <a:t>12</a:t>
            </a:fld>
            <a:endParaRPr lang="en-US"/>
          </a:p>
        </p:txBody>
      </p:sp>
      <p:sp>
        <p:nvSpPr>
          <p:cNvPr id="7" name="TextBox 6">
            <a:extLst>
              <a:ext uri="{FF2B5EF4-FFF2-40B4-BE49-F238E27FC236}">
                <a16:creationId xmlns:a16="http://schemas.microsoft.com/office/drawing/2014/main" id="{0868B2D3-53EB-4D8A-8FCD-A1CE215D0C4D}"/>
              </a:ext>
            </a:extLst>
          </p:cNvPr>
          <p:cNvSpPr txBox="1"/>
          <p:nvPr/>
        </p:nvSpPr>
        <p:spPr>
          <a:xfrm>
            <a:off x="11593133" y="2147"/>
            <a:ext cx="498534"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en-US" sz="2000">
                <a:solidFill>
                  <a:schemeClr val="tx2"/>
                </a:solidFill>
                <a:latin typeface="Arial"/>
                <a:ea typeface="Arial Unicode MS"/>
                <a:cs typeface="Arial Unicode MS"/>
              </a:rPr>
              <a:t>4.09</a:t>
            </a:r>
            <a:endParaRPr lang="en-US"/>
          </a:p>
        </p:txBody>
      </p:sp>
    </p:spTree>
    <p:extLst>
      <p:ext uri="{BB962C8B-B14F-4D97-AF65-F5344CB8AC3E}">
        <p14:creationId xmlns:p14="http://schemas.microsoft.com/office/powerpoint/2010/main" val="14636148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412BB-4C52-4248-8844-2E447CD58618}"/>
              </a:ext>
            </a:extLst>
          </p:cNvPr>
          <p:cNvSpPr>
            <a:spLocks noGrp="1"/>
          </p:cNvSpPr>
          <p:nvPr>
            <p:ph type="title"/>
          </p:nvPr>
        </p:nvSpPr>
        <p:spPr>
          <a:xfrm>
            <a:off x="600855" y="351465"/>
            <a:ext cx="7538497" cy="577081"/>
          </a:xfrm>
        </p:spPr>
        <p:txBody>
          <a:bodyPr/>
          <a:lstStyle/>
          <a:p>
            <a:r>
              <a:rPr lang="en-US"/>
              <a:t>Currently Available Solutions</a:t>
            </a:r>
          </a:p>
        </p:txBody>
      </p:sp>
      <p:sp>
        <p:nvSpPr>
          <p:cNvPr id="3" name="Content Placeholder 2">
            <a:extLst>
              <a:ext uri="{FF2B5EF4-FFF2-40B4-BE49-F238E27FC236}">
                <a16:creationId xmlns:a16="http://schemas.microsoft.com/office/drawing/2014/main" id="{18F148FD-C706-6740-AB38-5455211202DC}"/>
              </a:ext>
            </a:extLst>
          </p:cNvPr>
          <p:cNvSpPr>
            <a:spLocks noGrp="1"/>
          </p:cNvSpPr>
          <p:nvPr>
            <p:ph sz="quarter" idx="15"/>
          </p:nvPr>
        </p:nvSpPr>
        <p:spPr>
          <a:xfrm>
            <a:off x="296055" y="1322520"/>
            <a:ext cx="9371466" cy="5052501"/>
          </a:xfrm>
        </p:spPr>
        <p:txBody>
          <a:bodyPr/>
          <a:lstStyle/>
          <a:p>
            <a:pPr marL="342900" indent="-342900" algn="l">
              <a:buFont typeface="Arial" panose="020B0604020202020204" pitchFamily="34" charset="0"/>
              <a:buChar char="•"/>
            </a:pPr>
            <a:r>
              <a:rPr lang="en-US">
                <a:ea typeface="Arial Unicode MS"/>
                <a:cs typeface="Arial Unicode MS"/>
              </a:rPr>
              <a:t>Telehealth options exist; nothing specific to mitigate challenges to target population</a:t>
            </a:r>
            <a:endParaRPr lang="en-US"/>
          </a:p>
          <a:p>
            <a:pPr lvl="2" indent="-200660">
              <a:buFont typeface="Arial" panose="020B0604020202020204" pitchFamily="34" charset="0"/>
              <a:buChar char="•"/>
            </a:pPr>
            <a:r>
              <a:rPr lang="en-US">
                <a:ea typeface="Arial Unicode MS"/>
                <a:cs typeface="Arial Unicode MS"/>
              </a:rPr>
              <a:t>Tech knowledge</a:t>
            </a:r>
          </a:p>
          <a:p>
            <a:pPr lvl="2" indent="-200660">
              <a:buFont typeface="Arial" panose="020B0604020202020204" pitchFamily="34" charset="0"/>
              <a:buChar char="•"/>
            </a:pPr>
            <a:r>
              <a:rPr lang="en-US">
                <a:ea typeface="Arial Unicode MS"/>
                <a:cs typeface="Arial Unicode MS"/>
              </a:rPr>
              <a:t>Hardware access/affordability</a:t>
            </a:r>
          </a:p>
          <a:p>
            <a:pPr lvl="2" indent="-200660">
              <a:buFont typeface="Arial" panose="020B0604020202020204" pitchFamily="34" charset="0"/>
              <a:buChar char="•"/>
            </a:pPr>
            <a:r>
              <a:rPr lang="en-US">
                <a:ea typeface="Arial Unicode MS"/>
                <a:cs typeface="Arial Unicode MS"/>
              </a:rPr>
              <a:t>Internet access</a:t>
            </a:r>
          </a:p>
          <a:p>
            <a:pPr lvl="1">
              <a:buFont typeface="Arial" panose="020B0604020202020204" pitchFamily="34" charset="0"/>
              <a:buChar char="•"/>
            </a:pPr>
            <a:endParaRPr lang="en-US">
              <a:ea typeface="Arial Unicode MS"/>
              <a:cs typeface="Arial Unicode MS"/>
            </a:endParaRPr>
          </a:p>
          <a:p>
            <a:pPr lvl="1">
              <a:buFont typeface="Arial" panose="020B0604020202020204" pitchFamily="34" charset="0"/>
              <a:buChar char="•"/>
            </a:pPr>
            <a:r>
              <a:rPr lang="en-US" err="1">
                <a:ea typeface="Arial Unicode MS"/>
                <a:cs typeface="Arial Unicode MS"/>
              </a:rPr>
              <a:t>GrandPad</a:t>
            </a:r>
            <a:r>
              <a:rPr lang="en-US">
                <a:ea typeface="Arial Unicode MS"/>
                <a:cs typeface="Arial Unicode MS"/>
              </a:rPr>
              <a:t>- tablet loaded with </a:t>
            </a:r>
            <a:r>
              <a:rPr lang="en-US">
                <a:ea typeface="+mn-lt"/>
                <a:cs typeface="+mn-lt"/>
              </a:rPr>
              <a:t>senior-friendly apps designed for adults 75 and older</a:t>
            </a:r>
            <a:endParaRPr lang="en-US">
              <a:ea typeface="Arial Unicode MS"/>
              <a:cs typeface="Arial Unicode MS"/>
            </a:endParaRPr>
          </a:p>
          <a:p>
            <a:pPr lvl="2" indent="-285750">
              <a:buFont typeface="Arial" panose="020B0604020202020204" pitchFamily="34" charset="0"/>
              <a:buChar char="•"/>
            </a:pPr>
            <a:r>
              <a:rPr lang="en-US">
                <a:ea typeface="Arial Unicode MS"/>
                <a:cs typeface="Arial"/>
              </a:rPr>
              <a:t>Difference- multi-purpose tablet/app; must have access to </a:t>
            </a:r>
            <a:r>
              <a:rPr lang="en-US" err="1">
                <a:ea typeface="Arial Unicode MS"/>
                <a:cs typeface="Arial"/>
              </a:rPr>
              <a:t>wifi</a:t>
            </a:r>
            <a:r>
              <a:rPr lang="en-US">
                <a:ea typeface="Arial Unicode MS"/>
                <a:cs typeface="Arial"/>
              </a:rPr>
              <a:t>; 8-in screen, subscription service</a:t>
            </a:r>
          </a:p>
          <a:p>
            <a:endParaRPr lang="en-US">
              <a:ea typeface="Arial Unicode MS"/>
              <a:cs typeface="Arial Unicode MS"/>
            </a:endParaRPr>
          </a:p>
          <a:p>
            <a:endParaRPr lang="en-US"/>
          </a:p>
        </p:txBody>
      </p:sp>
      <p:sp>
        <p:nvSpPr>
          <p:cNvPr id="5" name="Slide Number Placeholder 4">
            <a:extLst>
              <a:ext uri="{FF2B5EF4-FFF2-40B4-BE49-F238E27FC236}">
                <a16:creationId xmlns:a16="http://schemas.microsoft.com/office/drawing/2014/main" id="{F476D323-A3ED-8F46-B3DE-64FEAA8B1F84}"/>
              </a:ext>
            </a:extLst>
          </p:cNvPr>
          <p:cNvSpPr>
            <a:spLocks noGrp="1"/>
          </p:cNvSpPr>
          <p:nvPr>
            <p:ph type="sldNum" sz="quarter" idx="4"/>
          </p:nvPr>
        </p:nvSpPr>
        <p:spPr/>
        <p:txBody>
          <a:bodyPr/>
          <a:lstStyle/>
          <a:p>
            <a:fld id="{AD816501-AAE5-214E-B100-00C3DC5F5E3F}" type="slidenum">
              <a:rPr lang="en-US" smtClean="0"/>
              <a:pPr/>
              <a:t>13</a:t>
            </a:fld>
            <a:endParaRPr lang="en-US"/>
          </a:p>
        </p:txBody>
      </p:sp>
      <p:sp>
        <p:nvSpPr>
          <p:cNvPr id="7" name="TextBox 6">
            <a:extLst>
              <a:ext uri="{FF2B5EF4-FFF2-40B4-BE49-F238E27FC236}">
                <a16:creationId xmlns:a16="http://schemas.microsoft.com/office/drawing/2014/main" id="{028C4C97-F632-49C4-8E74-B209EE353A92}"/>
              </a:ext>
            </a:extLst>
          </p:cNvPr>
          <p:cNvSpPr txBox="1"/>
          <p:nvPr/>
        </p:nvSpPr>
        <p:spPr>
          <a:xfrm>
            <a:off x="11593133" y="2147"/>
            <a:ext cx="498534"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en-US" sz="2000">
                <a:solidFill>
                  <a:schemeClr val="tx2"/>
                </a:solidFill>
                <a:latin typeface="Arial"/>
                <a:ea typeface="Arial Unicode MS"/>
                <a:cs typeface="Arial Unicode MS"/>
              </a:rPr>
              <a:t>4.09</a:t>
            </a:r>
            <a:endParaRPr lang="en-US"/>
          </a:p>
        </p:txBody>
      </p:sp>
      <p:cxnSp>
        <p:nvCxnSpPr>
          <p:cNvPr id="6" name="Straight Arrow Connector 5">
            <a:extLst>
              <a:ext uri="{FF2B5EF4-FFF2-40B4-BE49-F238E27FC236}">
                <a16:creationId xmlns:a16="http://schemas.microsoft.com/office/drawing/2014/main" id="{731A82F9-CF5B-4C9A-B769-579A3AE14932}"/>
              </a:ext>
            </a:extLst>
          </p:cNvPr>
          <p:cNvCxnSpPr/>
          <p:nvPr/>
        </p:nvCxnSpPr>
        <p:spPr bwMode="auto">
          <a:xfrm flipH="1">
            <a:off x="587980" y="381151"/>
            <a:ext cx="4838" cy="4579256"/>
          </a:xfrm>
          <a:prstGeom prst="straightConnector1">
            <a:avLst/>
          </a:prstGeom>
          <a:solidFill>
            <a:srgbClr val="C0C0C0"/>
          </a:solidFill>
          <a:ln w="12700" cap="flat" cmpd="sng" algn="ctr">
            <a:solidFill>
              <a:schemeClr val="tx2"/>
            </a:solidFill>
            <a:prstDash val="solid"/>
            <a:round/>
            <a:headEnd type="none" w="med" len="med"/>
            <a:tailEnd type="none" w="med" len="med"/>
          </a:ln>
          <a:effectLst/>
        </p:spPr>
      </p:cxnSp>
      <p:cxnSp>
        <p:nvCxnSpPr>
          <p:cNvPr id="8" name="Straight Arrow Connector 7">
            <a:extLst>
              <a:ext uri="{FF2B5EF4-FFF2-40B4-BE49-F238E27FC236}">
                <a16:creationId xmlns:a16="http://schemas.microsoft.com/office/drawing/2014/main" id="{7FA9E53D-97C1-4972-8118-24D1911282C1}"/>
              </a:ext>
            </a:extLst>
          </p:cNvPr>
          <p:cNvCxnSpPr/>
          <p:nvPr/>
        </p:nvCxnSpPr>
        <p:spPr bwMode="auto">
          <a:xfrm flipH="1">
            <a:off x="587980" y="381151"/>
            <a:ext cx="4838" cy="4579256"/>
          </a:xfrm>
          <a:prstGeom prst="straightConnector1">
            <a:avLst/>
          </a:prstGeom>
          <a:solidFill>
            <a:srgbClr val="C0C0C0"/>
          </a:solidFill>
          <a:ln w="12700"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17868933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Text Placeholder 51">
            <a:extLst>
              <a:ext uri="{FF2B5EF4-FFF2-40B4-BE49-F238E27FC236}">
                <a16:creationId xmlns:a16="http://schemas.microsoft.com/office/drawing/2014/main" id="{39466CBF-C027-B64C-8631-069036E921CA}"/>
              </a:ext>
            </a:extLst>
          </p:cNvPr>
          <p:cNvSpPr>
            <a:spLocks noGrp="1"/>
          </p:cNvSpPr>
          <p:nvPr>
            <p:ph type="body" sz="quarter" idx="22"/>
          </p:nvPr>
        </p:nvSpPr>
        <p:spPr/>
        <p:txBody>
          <a:bodyPr/>
          <a:lstStyle/>
          <a:p>
            <a:r>
              <a:rPr lang="en-US"/>
              <a:t>Subhead</a:t>
            </a:r>
          </a:p>
        </p:txBody>
      </p:sp>
      <p:sp>
        <p:nvSpPr>
          <p:cNvPr id="54" name="Text Placeholder 53">
            <a:extLst>
              <a:ext uri="{FF2B5EF4-FFF2-40B4-BE49-F238E27FC236}">
                <a16:creationId xmlns:a16="http://schemas.microsoft.com/office/drawing/2014/main" id="{6C9B7C68-9CA2-DD4C-A111-43EA78CA9EED}"/>
              </a:ext>
            </a:extLst>
          </p:cNvPr>
          <p:cNvSpPr>
            <a:spLocks noGrp="1"/>
          </p:cNvSpPr>
          <p:nvPr>
            <p:ph type="body" sz="quarter" idx="23"/>
          </p:nvPr>
        </p:nvSpPr>
        <p:spPr/>
        <p:txBody>
          <a:bodyPr/>
          <a:lstStyle/>
          <a:p>
            <a:r>
              <a:rPr lang="en-US"/>
              <a:t>Subhead</a:t>
            </a:r>
          </a:p>
        </p:txBody>
      </p:sp>
      <p:sp>
        <p:nvSpPr>
          <p:cNvPr id="58" name="Text Placeholder 57">
            <a:extLst>
              <a:ext uri="{FF2B5EF4-FFF2-40B4-BE49-F238E27FC236}">
                <a16:creationId xmlns:a16="http://schemas.microsoft.com/office/drawing/2014/main" id="{90AB88A8-BE91-9F43-B306-55AC805F6806}"/>
              </a:ext>
            </a:extLst>
          </p:cNvPr>
          <p:cNvSpPr>
            <a:spLocks noGrp="1"/>
          </p:cNvSpPr>
          <p:nvPr>
            <p:ph type="body" sz="quarter" idx="24"/>
          </p:nvPr>
        </p:nvSpPr>
        <p:spPr/>
        <p:txBody>
          <a:bodyPr/>
          <a:lstStyle/>
          <a:p>
            <a:r>
              <a:rPr lang="en-US"/>
              <a:t>Your body copy goes here. Body copy goes here. Body copy goes here. Body copy goes here.</a:t>
            </a:r>
          </a:p>
        </p:txBody>
      </p:sp>
      <p:sp>
        <p:nvSpPr>
          <p:cNvPr id="61" name="Text Placeholder 60">
            <a:extLst>
              <a:ext uri="{FF2B5EF4-FFF2-40B4-BE49-F238E27FC236}">
                <a16:creationId xmlns:a16="http://schemas.microsoft.com/office/drawing/2014/main" id="{90C3F330-664C-FF46-B5A8-79DD85CDA5C0}"/>
              </a:ext>
            </a:extLst>
          </p:cNvPr>
          <p:cNvSpPr>
            <a:spLocks noGrp="1"/>
          </p:cNvSpPr>
          <p:nvPr>
            <p:ph type="body" sz="quarter" idx="25"/>
          </p:nvPr>
        </p:nvSpPr>
        <p:spPr/>
        <p:txBody>
          <a:bodyPr/>
          <a:lstStyle/>
          <a:p>
            <a:r>
              <a:rPr lang="en-US"/>
              <a:t>Your body copy goes here. Body copy goes here. Body copy goes here. Body copy goes here.</a:t>
            </a:r>
          </a:p>
        </p:txBody>
      </p:sp>
      <p:sp>
        <p:nvSpPr>
          <p:cNvPr id="151" name="Text Placeholder 150">
            <a:extLst>
              <a:ext uri="{FF2B5EF4-FFF2-40B4-BE49-F238E27FC236}">
                <a16:creationId xmlns:a16="http://schemas.microsoft.com/office/drawing/2014/main" id="{C2D24626-2C17-9749-8847-CDC47D2FE82D}"/>
              </a:ext>
            </a:extLst>
          </p:cNvPr>
          <p:cNvSpPr>
            <a:spLocks noGrp="1"/>
          </p:cNvSpPr>
          <p:nvPr>
            <p:ph type="body" sz="quarter" idx="26"/>
          </p:nvPr>
        </p:nvSpPr>
        <p:spPr/>
        <p:txBody>
          <a:bodyPr/>
          <a:lstStyle/>
          <a:p>
            <a:r>
              <a:rPr lang="en-US"/>
              <a:t>Describe your statistic here. This is where the text goes, in Arial15pt font.</a:t>
            </a:r>
          </a:p>
        </p:txBody>
      </p:sp>
      <p:sp>
        <p:nvSpPr>
          <p:cNvPr id="63" name="Text Placeholder 62">
            <a:extLst>
              <a:ext uri="{FF2B5EF4-FFF2-40B4-BE49-F238E27FC236}">
                <a16:creationId xmlns:a16="http://schemas.microsoft.com/office/drawing/2014/main" id="{2BDA5E85-E2CA-1845-8E91-660270542882}"/>
              </a:ext>
            </a:extLst>
          </p:cNvPr>
          <p:cNvSpPr>
            <a:spLocks noGrp="1"/>
          </p:cNvSpPr>
          <p:nvPr>
            <p:ph type="body" sz="quarter" idx="27"/>
          </p:nvPr>
        </p:nvSpPr>
        <p:spPr/>
        <p:txBody>
          <a:bodyPr/>
          <a:lstStyle/>
          <a:p>
            <a:r>
              <a:rPr lang="en-US"/>
              <a:t>Describe your statistic here. This is where the text goes, in Arial 15pt font.</a:t>
            </a:r>
          </a:p>
        </p:txBody>
      </p:sp>
      <p:sp>
        <p:nvSpPr>
          <p:cNvPr id="64" name="Text Placeholder 63">
            <a:extLst>
              <a:ext uri="{FF2B5EF4-FFF2-40B4-BE49-F238E27FC236}">
                <a16:creationId xmlns:a16="http://schemas.microsoft.com/office/drawing/2014/main" id="{7547A5B5-63E9-5941-8F63-E568A9A83C44}"/>
              </a:ext>
            </a:extLst>
          </p:cNvPr>
          <p:cNvSpPr>
            <a:spLocks noGrp="1"/>
          </p:cNvSpPr>
          <p:nvPr>
            <p:ph type="body" sz="quarter" idx="28"/>
          </p:nvPr>
        </p:nvSpPr>
        <p:spPr/>
        <p:txBody>
          <a:bodyPr/>
          <a:lstStyle/>
          <a:p>
            <a:r>
              <a:rPr lang="en-US"/>
              <a:t>1 in 5</a:t>
            </a:r>
          </a:p>
        </p:txBody>
      </p:sp>
      <p:sp>
        <p:nvSpPr>
          <p:cNvPr id="65" name="Text Placeholder 64">
            <a:extLst>
              <a:ext uri="{FF2B5EF4-FFF2-40B4-BE49-F238E27FC236}">
                <a16:creationId xmlns:a16="http://schemas.microsoft.com/office/drawing/2014/main" id="{2D7405AD-DC00-9C4C-8A51-44035200C4AD}"/>
              </a:ext>
            </a:extLst>
          </p:cNvPr>
          <p:cNvSpPr>
            <a:spLocks noGrp="1"/>
          </p:cNvSpPr>
          <p:nvPr>
            <p:ph type="body" sz="quarter" idx="29"/>
          </p:nvPr>
        </p:nvSpPr>
        <p:spPr/>
        <p:txBody>
          <a:bodyPr/>
          <a:lstStyle/>
          <a:p>
            <a:r>
              <a:rPr lang="en-US"/>
              <a:t>3 in 5</a:t>
            </a:r>
          </a:p>
        </p:txBody>
      </p:sp>
      <p:sp>
        <p:nvSpPr>
          <p:cNvPr id="66" name="Text Placeholder 65">
            <a:extLst>
              <a:ext uri="{FF2B5EF4-FFF2-40B4-BE49-F238E27FC236}">
                <a16:creationId xmlns:a16="http://schemas.microsoft.com/office/drawing/2014/main" id="{1EE04EE3-64A5-CF4E-82A6-73F5B4BAB0CB}"/>
              </a:ext>
            </a:extLst>
          </p:cNvPr>
          <p:cNvSpPr>
            <a:spLocks noGrp="1"/>
          </p:cNvSpPr>
          <p:nvPr>
            <p:ph type="body" sz="quarter" idx="30"/>
          </p:nvPr>
        </p:nvSpPr>
        <p:spPr/>
        <p:txBody>
          <a:bodyPr/>
          <a:lstStyle/>
          <a:p>
            <a:r>
              <a:rPr lang="en-US"/>
              <a:t>Subhead</a:t>
            </a:r>
          </a:p>
        </p:txBody>
      </p:sp>
      <p:sp>
        <p:nvSpPr>
          <p:cNvPr id="67" name="Text Placeholder 66">
            <a:extLst>
              <a:ext uri="{FF2B5EF4-FFF2-40B4-BE49-F238E27FC236}">
                <a16:creationId xmlns:a16="http://schemas.microsoft.com/office/drawing/2014/main" id="{57767954-1F22-E94E-ABDE-381B85A9719A}"/>
              </a:ext>
            </a:extLst>
          </p:cNvPr>
          <p:cNvSpPr>
            <a:spLocks noGrp="1"/>
          </p:cNvSpPr>
          <p:nvPr>
            <p:ph type="body" sz="quarter" idx="31"/>
          </p:nvPr>
        </p:nvSpPr>
        <p:spPr/>
        <p:txBody>
          <a:bodyPr/>
          <a:lstStyle/>
          <a:p>
            <a:r>
              <a:rPr lang="en-US"/>
              <a:t>Subhead</a:t>
            </a:r>
          </a:p>
        </p:txBody>
      </p:sp>
      <p:sp>
        <p:nvSpPr>
          <p:cNvPr id="371" name="Text Placeholder 370">
            <a:extLst>
              <a:ext uri="{FF2B5EF4-FFF2-40B4-BE49-F238E27FC236}">
                <a16:creationId xmlns:a16="http://schemas.microsoft.com/office/drawing/2014/main" id="{4105E769-DD37-FB41-BD13-91305747017C}"/>
              </a:ext>
            </a:extLst>
          </p:cNvPr>
          <p:cNvSpPr>
            <a:spLocks noGrp="1"/>
          </p:cNvSpPr>
          <p:nvPr>
            <p:ph type="body" sz="quarter" idx="33"/>
          </p:nvPr>
        </p:nvSpPr>
        <p:spPr/>
        <p:txBody>
          <a:bodyPr/>
          <a:lstStyle/>
          <a:p>
            <a:r>
              <a:rPr lang="en-US"/>
              <a:t>Your first bullet point can go here.</a:t>
            </a:r>
          </a:p>
          <a:p>
            <a:r>
              <a:rPr lang="en-US"/>
              <a:t>This is where your second bullet point will go.</a:t>
            </a:r>
          </a:p>
        </p:txBody>
      </p:sp>
      <p:sp>
        <p:nvSpPr>
          <p:cNvPr id="200" name="Text Placeholder 199">
            <a:extLst>
              <a:ext uri="{FF2B5EF4-FFF2-40B4-BE49-F238E27FC236}">
                <a16:creationId xmlns:a16="http://schemas.microsoft.com/office/drawing/2014/main" id="{1E482C3D-733A-D947-AA75-C5ED55BE87CE}"/>
              </a:ext>
            </a:extLst>
          </p:cNvPr>
          <p:cNvSpPr>
            <a:spLocks noGrp="1"/>
          </p:cNvSpPr>
          <p:nvPr>
            <p:ph type="body" sz="quarter" idx="34"/>
          </p:nvPr>
        </p:nvSpPr>
        <p:spPr/>
        <p:txBody>
          <a:bodyPr/>
          <a:lstStyle/>
          <a:p>
            <a:r>
              <a:rPr lang="en-US"/>
              <a:t>Your first bullet point can go here.</a:t>
            </a:r>
          </a:p>
          <a:p>
            <a:r>
              <a:rPr lang="en-US"/>
              <a:t>This is where your second bullet point will go.</a:t>
            </a:r>
          </a:p>
          <a:p>
            <a:endParaRPr lang="en-US"/>
          </a:p>
        </p:txBody>
      </p:sp>
      <p:sp>
        <p:nvSpPr>
          <p:cNvPr id="146" name="Text Placeholder 145">
            <a:extLst>
              <a:ext uri="{FF2B5EF4-FFF2-40B4-BE49-F238E27FC236}">
                <a16:creationId xmlns:a16="http://schemas.microsoft.com/office/drawing/2014/main" id="{2DB32C2F-1093-B24B-8071-D755809E3EF0}"/>
              </a:ext>
            </a:extLst>
          </p:cNvPr>
          <p:cNvSpPr>
            <a:spLocks noGrp="1"/>
          </p:cNvSpPr>
          <p:nvPr>
            <p:ph type="body" sz="quarter" idx="35"/>
          </p:nvPr>
        </p:nvSpPr>
        <p:spPr>
          <a:xfrm>
            <a:off x="7840066" y="4669501"/>
            <a:ext cx="1438975" cy="1168195"/>
          </a:xfrm>
        </p:spPr>
        <p:txBody>
          <a:bodyPr/>
          <a:lstStyle/>
          <a:p>
            <a:r>
              <a:rPr lang="en-US" sz="1600">
                <a:ea typeface="Arial Unicode MS"/>
                <a:cs typeface="Arial Unicode MS"/>
              </a:rPr>
              <a:t>of over-65 population</a:t>
            </a:r>
            <a:endParaRPr lang="en-US"/>
          </a:p>
        </p:txBody>
      </p:sp>
      <p:sp>
        <p:nvSpPr>
          <p:cNvPr id="147" name="Text Placeholder 146">
            <a:extLst>
              <a:ext uri="{FF2B5EF4-FFF2-40B4-BE49-F238E27FC236}">
                <a16:creationId xmlns:a16="http://schemas.microsoft.com/office/drawing/2014/main" id="{AEFA7B04-2938-D74D-9908-D91F0FE4919B}"/>
              </a:ext>
            </a:extLst>
          </p:cNvPr>
          <p:cNvSpPr>
            <a:spLocks noGrp="1"/>
          </p:cNvSpPr>
          <p:nvPr>
            <p:ph type="body" sz="quarter" idx="36"/>
          </p:nvPr>
        </p:nvSpPr>
        <p:spPr>
          <a:xfrm>
            <a:off x="7785002" y="4102917"/>
            <a:ext cx="1438974" cy="519636"/>
          </a:xfrm>
        </p:spPr>
        <p:txBody>
          <a:bodyPr/>
          <a:lstStyle/>
          <a:p>
            <a:r>
              <a:rPr lang="en-US" sz="3650">
                <a:ea typeface="Arial Unicode MS"/>
                <a:cs typeface="Arial Unicode MS"/>
              </a:rPr>
              <a:t>42%</a:t>
            </a:r>
          </a:p>
        </p:txBody>
      </p:sp>
      <p:sp>
        <p:nvSpPr>
          <p:cNvPr id="23" name="Text Placeholder 22">
            <a:extLst>
              <a:ext uri="{FF2B5EF4-FFF2-40B4-BE49-F238E27FC236}">
                <a16:creationId xmlns:a16="http://schemas.microsoft.com/office/drawing/2014/main" id="{FD829E1C-C1E2-4E31-B078-8F8233BDAA5D}"/>
              </a:ext>
            </a:extLst>
          </p:cNvPr>
          <p:cNvSpPr>
            <a:spLocks noGrp="1"/>
          </p:cNvSpPr>
          <p:nvPr>
            <p:ph type="body" sz="quarter" idx="37"/>
          </p:nvPr>
        </p:nvSpPr>
        <p:spPr/>
        <p:txBody>
          <a:bodyPr/>
          <a:lstStyle/>
          <a:p>
            <a:r>
              <a:rPr lang="en-US"/>
              <a:t>Your content relating to the pie chart can go here.</a:t>
            </a:r>
          </a:p>
        </p:txBody>
      </p:sp>
      <p:sp>
        <p:nvSpPr>
          <p:cNvPr id="24" name="Text Placeholder 23">
            <a:extLst>
              <a:ext uri="{FF2B5EF4-FFF2-40B4-BE49-F238E27FC236}">
                <a16:creationId xmlns:a16="http://schemas.microsoft.com/office/drawing/2014/main" id="{B79C5970-F429-4CE5-A4F1-3B3963702F7E}"/>
              </a:ext>
            </a:extLst>
          </p:cNvPr>
          <p:cNvSpPr>
            <a:spLocks noGrp="1"/>
          </p:cNvSpPr>
          <p:nvPr>
            <p:ph type="body" sz="quarter" idx="38"/>
          </p:nvPr>
        </p:nvSpPr>
        <p:spPr/>
        <p:txBody>
          <a:bodyPr/>
          <a:lstStyle/>
          <a:p>
            <a:r>
              <a:rPr lang="en-US"/>
              <a:t>22%</a:t>
            </a:r>
          </a:p>
        </p:txBody>
      </p:sp>
      <p:sp>
        <p:nvSpPr>
          <p:cNvPr id="26" name="Title 1">
            <a:extLst>
              <a:ext uri="{FF2B5EF4-FFF2-40B4-BE49-F238E27FC236}">
                <a16:creationId xmlns:a16="http://schemas.microsoft.com/office/drawing/2014/main" id="{895C5829-EB0E-5444-A10A-F6FD1A61F434}"/>
              </a:ext>
            </a:extLst>
          </p:cNvPr>
          <p:cNvSpPr>
            <a:spLocks noGrp="1"/>
          </p:cNvSpPr>
          <p:nvPr>
            <p:ph type="title"/>
          </p:nvPr>
        </p:nvSpPr>
        <p:spPr/>
        <p:txBody>
          <a:bodyPr/>
          <a:lstStyle/>
          <a:p>
            <a:r>
              <a:rPr lang="en-US"/>
              <a:t>Compare/Contrast Example</a:t>
            </a:r>
          </a:p>
        </p:txBody>
      </p:sp>
      <p:sp>
        <p:nvSpPr>
          <p:cNvPr id="2" name="Slide Number Placeholder 1">
            <a:extLst>
              <a:ext uri="{FF2B5EF4-FFF2-40B4-BE49-F238E27FC236}">
                <a16:creationId xmlns:a16="http://schemas.microsoft.com/office/drawing/2014/main" id="{FE229232-0AC6-412F-BB26-985D717D3EF5}"/>
              </a:ext>
            </a:extLst>
          </p:cNvPr>
          <p:cNvSpPr>
            <a:spLocks noGrp="1"/>
          </p:cNvSpPr>
          <p:nvPr>
            <p:ph type="sldNum" sz="quarter" idx="39"/>
          </p:nvPr>
        </p:nvSpPr>
        <p:spPr/>
        <p:txBody>
          <a:bodyPr/>
          <a:lstStyle/>
          <a:p>
            <a:pPr marL="0" marR="0" lvl="0" indent="0" algn="r" defTabSz="511175" rtl="0" eaLnBrk="1" fontAlgn="base" latinLnBrk="0" hangingPunct="1">
              <a:lnSpc>
                <a:spcPct val="100000"/>
              </a:lnSpc>
              <a:spcBef>
                <a:spcPct val="50000"/>
              </a:spcBef>
              <a:spcAft>
                <a:spcPct val="0"/>
              </a:spcAft>
              <a:buClrTx/>
              <a:buSzTx/>
              <a:buFontTx/>
              <a:buNone/>
              <a:tabLst/>
              <a:defRPr/>
            </a:pPr>
            <a:fld id="{AD816501-AAE5-214E-B100-00C3DC5F5E3F}" type="slidenum">
              <a:rPr kumimoji="0" lang="en-US" sz="1000" b="0" i="0" u="none" strike="noStrike" kern="1200" cap="none" spc="0" normalizeH="0" baseline="0" noProof="0" smtClean="0">
                <a:ln>
                  <a:noFill/>
                </a:ln>
                <a:solidFill>
                  <a:srgbClr val="0420AC"/>
                </a:solidFill>
                <a:effectLst/>
                <a:uLnTx/>
                <a:uFillTx/>
                <a:latin typeface="Arial"/>
              </a:rPr>
              <a:pPr marL="0" marR="0" lvl="0" indent="0" algn="r" defTabSz="511175" rtl="0" eaLnBrk="1" fontAlgn="base" latinLnBrk="0" hangingPunct="1">
                <a:lnSpc>
                  <a:spcPct val="100000"/>
                </a:lnSpc>
                <a:spcBef>
                  <a:spcPct val="50000"/>
                </a:spcBef>
                <a:spcAft>
                  <a:spcPct val="0"/>
                </a:spcAft>
                <a:buClrTx/>
                <a:buSzTx/>
                <a:buFontTx/>
                <a:buNone/>
                <a:tabLst/>
                <a:defRPr/>
              </a:pPr>
              <a:t>14</a:t>
            </a:fld>
            <a:endParaRPr kumimoji="0" lang="en-US" sz="1000" b="0" i="0" u="none" strike="noStrike" kern="1200" cap="none" spc="0" normalizeH="0" baseline="0" noProof="0">
              <a:ln>
                <a:noFill/>
              </a:ln>
              <a:solidFill>
                <a:srgbClr val="0420AC"/>
              </a:solidFill>
              <a:effectLst/>
              <a:uLnTx/>
              <a:uFillTx/>
              <a:latin typeface="Arial"/>
            </a:endParaRPr>
          </a:p>
        </p:txBody>
      </p:sp>
      <p:cxnSp>
        <p:nvCxnSpPr>
          <p:cNvPr id="31" name="Straight Connector 30">
            <a:extLst>
              <a:ext uri="{FF2B5EF4-FFF2-40B4-BE49-F238E27FC236}">
                <a16:creationId xmlns:a16="http://schemas.microsoft.com/office/drawing/2014/main" id="{0220E9DD-6392-4547-9633-8D0F8E5DD645}"/>
              </a:ext>
            </a:extLst>
          </p:cNvPr>
          <p:cNvCxnSpPr>
            <a:cxnSpLocks/>
          </p:cNvCxnSpPr>
          <p:nvPr/>
        </p:nvCxnSpPr>
        <p:spPr bwMode="auto">
          <a:xfrm>
            <a:off x="6096000" y="1500809"/>
            <a:ext cx="0" cy="4414216"/>
          </a:xfrm>
          <a:prstGeom prst="line">
            <a:avLst/>
          </a:prstGeom>
          <a:solidFill>
            <a:srgbClr val="C0C0C0"/>
          </a:solidFill>
          <a:ln w="19050" cap="flat" cmpd="sng" algn="ctr">
            <a:solidFill>
              <a:srgbClr val="777777"/>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4F85EDD4-C0DB-3C48-917B-2D4155B6E904}"/>
              </a:ext>
            </a:extLst>
          </p:cNvPr>
          <p:cNvCxnSpPr>
            <a:cxnSpLocks/>
          </p:cNvCxnSpPr>
          <p:nvPr/>
        </p:nvCxnSpPr>
        <p:spPr bwMode="auto">
          <a:xfrm flipV="1">
            <a:off x="3577497" y="3985514"/>
            <a:ext cx="0" cy="1839267"/>
          </a:xfrm>
          <a:prstGeom prst="line">
            <a:avLst/>
          </a:prstGeom>
          <a:solidFill>
            <a:srgbClr val="C0C0C0"/>
          </a:solidFill>
          <a:ln w="9525" cap="flat" cmpd="sng" algn="ctr">
            <a:solidFill>
              <a:srgbClr val="777777"/>
            </a:solidFill>
            <a:prstDash val="solid"/>
            <a:round/>
            <a:headEnd type="none" w="med" len="med"/>
            <a:tailEnd type="none" w="med" len="med"/>
          </a:ln>
          <a:effectLst/>
        </p:spPr>
      </p:cxnSp>
      <p:graphicFrame>
        <p:nvGraphicFramePr>
          <p:cNvPr id="60" name="Chart 59">
            <a:extLst>
              <a:ext uri="{FF2B5EF4-FFF2-40B4-BE49-F238E27FC236}">
                <a16:creationId xmlns:a16="http://schemas.microsoft.com/office/drawing/2014/main" id="{F4B8FD28-4770-9B4A-BD57-C4835DC7870F}"/>
              </a:ext>
            </a:extLst>
          </p:cNvPr>
          <p:cNvGraphicFramePr/>
          <p:nvPr/>
        </p:nvGraphicFramePr>
        <p:xfrm>
          <a:off x="6151538" y="3911388"/>
          <a:ext cx="1698650" cy="165799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3" name="Chart 102">
            <a:extLst>
              <a:ext uri="{FF2B5EF4-FFF2-40B4-BE49-F238E27FC236}">
                <a16:creationId xmlns:a16="http://schemas.microsoft.com/office/drawing/2014/main" id="{6A0970D6-6C03-E942-997B-4EE8AB0CFAAC}"/>
              </a:ext>
            </a:extLst>
          </p:cNvPr>
          <p:cNvGraphicFramePr/>
          <p:nvPr/>
        </p:nvGraphicFramePr>
        <p:xfrm>
          <a:off x="-109544" y="3793738"/>
          <a:ext cx="3065796" cy="1657630"/>
        </p:xfrm>
        <a:graphic>
          <a:graphicData uri="http://schemas.openxmlformats.org/drawingml/2006/chart">
            <c:chart xmlns:c="http://schemas.openxmlformats.org/drawingml/2006/chart" xmlns:r="http://schemas.openxmlformats.org/officeDocument/2006/relationships" r:id="rId5"/>
          </a:graphicData>
        </a:graphic>
      </p:graphicFrame>
      <p:cxnSp>
        <p:nvCxnSpPr>
          <p:cNvPr id="29" name="Straight Connector 28">
            <a:extLst>
              <a:ext uri="{FF2B5EF4-FFF2-40B4-BE49-F238E27FC236}">
                <a16:creationId xmlns:a16="http://schemas.microsoft.com/office/drawing/2014/main" id="{4D5B8A68-0D3F-8A48-AABC-0D59AFD7DF2C}"/>
              </a:ext>
            </a:extLst>
          </p:cNvPr>
          <p:cNvCxnSpPr>
            <a:cxnSpLocks/>
          </p:cNvCxnSpPr>
          <p:nvPr/>
        </p:nvCxnSpPr>
        <p:spPr bwMode="auto">
          <a:xfrm>
            <a:off x="568583" y="2489130"/>
            <a:ext cx="5148072" cy="0"/>
          </a:xfrm>
          <a:prstGeom prst="line">
            <a:avLst/>
          </a:prstGeom>
          <a:solidFill>
            <a:srgbClr val="C0C0C0"/>
          </a:solidFill>
          <a:ln w="9525" cap="flat" cmpd="sng" algn="ctr">
            <a:solidFill>
              <a:srgbClr val="777777"/>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AE399712-B698-724D-A9B1-E645C03A9DE4}"/>
              </a:ext>
            </a:extLst>
          </p:cNvPr>
          <p:cNvCxnSpPr>
            <a:cxnSpLocks/>
          </p:cNvCxnSpPr>
          <p:nvPr/>
        </p:nvCxnSpPr>
        <p:spPr bwMode="auto">
          <a:xfrm flipV="1">
            <a:off x="9315836" y="3998429"/>
            <a:ext cx="0" cy="1839267"/>
          </a:xfrm>
          <a:prstGeom prst="line">
            <a:avLst/>
          </a:prstGeom>
          <a:solidFill>
            <a:srgbClr val="C0C0C0"/>
          </a:solidFill>
          <a:ln w="9525" cap="flat" cmpd="sng" algn="ctr">
            <a:solidFill>
              <a:srgbClr val="777777"/>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47F544CC-1051-F743-A142-FF14A803F13E}"/>
              </a:ext>
            </a:extLst>
          </p:cNvPr>
          <p:cNvCxnSpPr>
            <a:cxnSpLocks/>
          </p:cNvCxnSpPr>
          <p:nvPr/>
        </p:nvCxnSpPr>
        <p:spPr bwMode="auto">
          <a:xfrm>
            <a:off x="6431441" y="2489130"/>
            <a:ext cx="5148072" cy="0"/>
          </a:xfrm>
          <a:prstGeom prst="line">
            <a:avLst/>
          </a:prstGeom>
          <a:solidFill>
            <a:srgbClr val="C0C0C0"/>
          </a:solidFill>
          <a:ln w="9525" cap="flat" cmpd="sng" algn="ctr">
            <a:solidFill>
              <a:srgbClr val="777777"/>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ED4C677E-0BB7-C147-9E6A-40E53DA1A5A4}"/>
              </a:ext>
            </a:extLst>
          </p:cNvPr>
          <p:cNvCxnSpPr>
            <a:cxnSpLocks/>
          </p:cNvCxnSpPr>
          <p:nvPr/>
        </p:nvCxnSpPr>
        <p:spPr bwMode="auto">
          <a:xfrm>
            <a:off x="6431441" y="3747656"/>
            <a:ext cx="5148072" cy="0"/>
          </a:xfrm>
          <a:prstGeom prst="line">
            <a:avLst/>
          </a:prstGeom>
          <a:solidFill>
            <a:srgbClr val="C0C0C0"/>
          </a:solidFill>
          <a:ln w="9525" cap="flat" cmpd="sng" algn="ctr">
            <a:solidFill>
              <a:srgbClr val="777777"/>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DF79F249-64EC-7D4A-A982-6671F6DA9E42}"/>
              </a:ext>
            </a:extLst>
          </p:cNvPr>
          <p:cNvCxnSpPr>
            <a:cxnSpLocks/>
          </p:cNvCxnSpPr>
          <p:nvPr/>
        </p:nvCxnSpPr>
        <p:spPr bwMode="auto">
          <a:xfrm>
            <a:off x="585624" y="3747656"/>
            <a:ext cx="5148072" cy="0"/>
          </a:xfrm>
          <a:prstGeom prst="line">
            <a:avLst/>
          </a:prstGeom>
          <a:solidFill>
            <a:srgbClr val="C0C0C0"/>
          </a:solidFill>
          <a:ln w="9525" cap="flat" cmpd="sng" algn="ctr">
            <a:solidFill>
              <a:srgbClr val="777777"/>
            </a:solidFill>
            <a:prstDash val="solid"/>
            <a:round/>
            <a:headEnd type="none" w="med" len="med"/>
            <a:tailEnd type="none" w="med" len="med"/>
          </a:ln>
          <a:effectLst/>
        </p:spPr>
      </p:cxnSp>
    </p:spTree>
    <p:custDataLst>
      <p:tags r:id="rId1"/>
    </p:custDataLst>
    <p:extLst>
      <p:ext uri="{BB962C8B-B14F-4D97-AF65-F5344CB8AC3E}">
        <p14:creationId xmlns:p14="http://schemas.microsoft.com/office/powerpoint/2010/main" val="12399989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sz="quarter" idx="4294967295"/>
          </p:nvPr>
        </p:nvGraphicFramePr>
        <p:xfrm>
          <a:off x="646403" y="1059772"/>
          <a:ext cx="10981266" cy="4919916"/>
        </p:xfrm>
        <a:graphic>
          <a:graphicData uri="http://schemas.openxmlformats.org/drawingml/2006/table">
            <a:tbl>
              <a:tblPr firstRow="1" bandRow="1">
                <a:tableStyleId>{00A15C55-8517-42AA-B614-E9B94910E393}</a:tableStyleId>
              </a:tblPr>
              <a:tblGrid>
                <a:gridCol w="2235343">
                  <a:extLst>
                    <a:ext uri="{9D8B030D-6E8A-4147-A177-3AD203B41FA5}">
                      <a16:colId xmlns:a16="http://schemas.microsoft.com/office/drawing/2014/main" val="20000"/>
                    </a:ext>
                  </a:extLst>
                </a:gridCol>
                <a:gridCol w="1929091">
                  <a:extLst>
                    <a:ext uri="{9D8B030D-6E8A-4147-A177-3AD203B41FA5}">
                      <a16:colId xmlns:a16="http://schemas.microsoft.com/office/drawing/2014/main" val="20001"/>
                    </a:ext>
                  </a:extLst>
                </a:gridCol>
                <a:gridCol w="1704208">
                  <a:extLst>
                    <a:ext uri="{9D8B030D-6E8A-4147-A177-3AD203B41FA5}">
                      <a16:colId xmlns:a16="http://schemas.microsoft.com/office/drawing/2014/main" val="20002"/>
                    </a:ext>
                  </a:extLst>
                </a:gridCol>
                <a:gridCol w="1704208">
                  <a:extLst>
                    <a:ext uri="{9D8B030D-6E8A-4147-A177-3AD203B41FA5}">
                      <a16:colId xmlns:a16="http://schemas.microsoft.com/office/drawing/2014/main" val="4291804976"/>
                    </a:ext>
                  </a:extLst>
                </a:gridCol>
                <a:gridCol w="1704208">
                  <a:extLst>
                    <a:ext uri="{9D8B030D-6E8A-4147-A177-3AD203B41FA5}">
                      <a16:colId xmlns:a16="http://schemas.microsoft.com/office/drawing/2014/main" val="467818001"/>
                    </a:ext>
                  </a:extLst>
                </a:gridCol>
                <a:gridCol w="1704208">
                  <a:extLst>
                    <a:ext uri="{9D8B030D-6E8A-4147-A177-3AD203B41FA5}">
                      <a16:colId xmlns:a16="http://schemas.microsoft.com/office/drawing/2014/main" val="1781304336"/>
                    </a:ext>
                  </a:extLst>
                </a:gridCol>
              </a:tblGrid>
              <a:tr h="586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a:ln>
                            <a:noFill/>
                          </a:ln>
                          <a:effectLst/>
                        </a:rPr>
                        <a:t>Benefits</a:t>
                      </a:r>
                      <a:endParaRPr kumimoji="0" lang="en-US" sz="1500" b="1" i="0" u="none" strike="noStrike" cap="none" normalizeH="0" baseline="0">
                        <a:ln>
                          <a:noFill/>
                        </a:ln>
                        <a:solidFill>
                          <a:schemeClr val="bg1"/>
                        </a:solidFill>
                        <a:effectLst/>
                        <a:latin typeface="Arial" panose="020B0604020202020204" pitchFamily="34" charset="0"/>
                        <a:ea typeface="MS PGothic" pitchFamily="34" charset="-128"/>
                      </a:endParaRPr>
                    </a:p>
                  </a:txBody>
                  <a:tcPr anchor="ct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u="none" strike="noStrike" cap="none" normalizeH="0" baseline="0">
                          <a:ln>
                            <a:noFill/>
                          </a:ln>
                          <a:effectLst/>
                        </a:rPr>
                        <a:t>Our Solution</a:t>
                      </a:r>
                      <a:endParaRPr kumimoji="0" lang="en-US" sz="1500" b="1" i="0" u="none" strike="noStrike" cap="none" normalizeH="0" baseline="0">
                        <a:ln>
                          <a:noFill/>
                        </a:ln>
                        <a:solidFill>
                          <a:schemeClr val="bg1"/>
                        </a:solidFill>
                        <a:effectLst/>
                        <a:latin typeface="Arial" panose="020B0604020202020204" pitchFamily="34" charset="0"/>
                        <a:ea typeface="MS PGothic" pitchFamily="34" charset="-128"/>
                      </a:endParaRPr>
                    </a:p>
                  </a:txBody>
                  <a:tcPr anchor="ct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u="none" strike="noStrike" cap="none" normalizeH="0" baseline="0">
                          <a:ln>
                            <a:noFill/>
                          </a:ln>
                          <a:effectLst/>
                        </a:rPr>
                        <a:t>Competitor 1</a:t>
                      </a:r>
                      <a:endParaRPr kumimoji="0" lang="en-US" sz="1500" b="1" i="0" u="none" strike="noStrike" cap="none" normalizeH="0" baseline="0">
                        <a:ln>
                          <a:noFill/>
                        </a:ln>
                        <a:solidFill>
                          <a:schemeClr val="bg1"/>
                        </a:solidFill>
                        <a:effectLst/>
                        <a:latin typeface="Arial" panose="020B0604020202020204" pitchFamily="34" charset="0"/>
                        <a:ea typeface="MS PGothic" pitchFamily="34" charset="-128"/>
                      </a:endParaRPr>
                    </a:p>
                  </a:txBody>
                  <a:tcPr anchor="ct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u="none" strike="noStrike" cap="none" normalizeH="0" baseline="0">
                          <a:ln>
                            <a:noFill/>
                          </a:ln>
                          <a:effectLst/>
                        </a:rPr>
                        <a:t>Competitor 2</a:t>
                      </a:r>
                      <a:endParaRPr kumimoji="0" lang="en-US" sz="1500" b="1" i="0" u="none" strike="noStrike" cap="none" normalizeH="0" baseline="0">
                        <a:ln>
                          <a:noFill/>
                        </a:ln>
                        <a:solidFill>
                          <a:schemeClr val="bg1"/>
                        </a:solidFill>
                        <a:effectLst/>
                        <a:latin typeface="Arial" panose="020B0604020202020204" pitchFamily="34" charset="0"/>
                        <a:ea typeface="MS PGothic" pitchFamily="34" charset="-128"/>
                      </a:endParaRPr>
                    </a:p>
                  </a:txBody>
                  <a:tcPr anchor="ct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u="none" strike="noStrike" cap="none" normalizeH="0" baseline="0">
                          <a:ln>
                            <a:noFill/>
                          </a:ln>
                          <a:effectLst/>
                        </a:rPr>
                        <a:t>Competitor 3</a:t>
                      </a:r>
                      <a:endParaRPr kumimoji="0" lang="en-US" sz="1500" b="1" i="0" u="none" strike="noStrike" cap="none" normalizeH="0" baseline="0">
                        <a:ln>
                          <a:noFill/>
                        </a:ln>
                        <a:solidFill>
                          <a:schemeClr val="bg1"/>
                        </a:solidFill>
                        <a:effectLst/>
                        <a:latin typeface="Arial" panose="020B0604020202020204" pitchFamily="34" charset="0"/>
                        <a:ea typeface="MS PGothic" pitchFamily="34" charset="-128"/>
                      </a:endParaRPr>
                    </a:p>
                  </a:txBody>
                  <a:tcPr anchor="ct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u="none" strike="noStrike" cap="none" normalizeH="0" baseline="0">
                          <a:ln>
                            <a:noFill/>
                          </a:ln>
                          <a:effectLst/>
                        </a:rPr>
                        <a:t>Competitor 4</a:t>
                      </a:r>
                      <a:endParaRPr kumimoji="0" lang="en-US" sz="1500" b="1" i="0" u="none" strike="noStrike" cap="none" normalizeH="0" baseline="0">
                        <a:ln>
                          <a:noFill/>
                        </a:ln>
                        <a:solidFill>
                          <a:schemeClr val="bg1"/>
                        </a:solidFill>
                        <a:effectLst/>
                        <a:latin typeface="Arial" panose="020B0604020202020204" pitchFamily="34" charset="0"/>
                        <a:ea typeface="MS PGothic" pitchFamily="34" charset="-128"/>
                      </a:endParaRPr>
                    </a:p>
                  </a:txBody>
                  <a:tcPr anchor="ctr"/>
                </a:tc>
                <a:extLst>
                  <a:ext uri="{0D108BD9-81ED-4DB2-BD59-A6C34878D82A}">
                    <a16:rowId xmlns:a16="http://schemas.microsoft.com/office/drawing/2014/main" val="10000"/>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Intuitive Design</a:t>
                      </a:r>
                    </a:p>
                  </a:txBody>
                  <a:tcPr marL="114300"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extLst>
                  <a:ext uri="{0D108BD9-81ED-4DB2-BD59-A6C34878D82A}">
                    <a16:rowId xmlns:a16="http://schemas.microsoft.com/office/drawing/2014/main" val="10002"/>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u="none" strike="noStrike" cap="none" normalizeH="0" baseline="0">
                          <a:ln>
                            <a:noFill/>
                          </a:ln>
                          <a:effectLst/>
                        </a:rPr>
                        <a:t>Cost</a:t>
                      </a: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114300"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extLst>
                  <a:ext uri="{0D108BD9-81ED-4DB2-BD59-A6C34878D82A}">
                    <a16:rowId xmlns:a16="http://schemas.microsoft.com/office/drawing/2014/main" val="10003"/>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Performance</a:t>
                      </a:r>
                    </a:p>
                  </a:txBody>
                  <a:tcPr marL="114300"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extLst>
                  <a:ext uri="{0D108BD9-81ED-4DB2-BD59-A6C34878D82A}">
                    <a16:rowId xmlns:a16="http://schemas.microsoft.com/office/drawing/2014/main" val="10004"/>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Quality</a:t>
                      </a:r>
                    </a:p>
                  </a:txBody>
                  <a:tcPr marL="114300"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extLst>
                  <a:ext uri="{0D108BD9-81ED-4DB2-BD59-A6C34878D82A}">
                    <a16:rowId xmlns:a16="http://schemas.microsoft.com/office/drawing/2014/main" val="10005"/>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Complexity</a:t>
                      </a:r>
                    </a:p>
                  </a:txBody>
                  <a:tcPr marL="114300"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extLst>
                  <a:ext uri="{0D108BD9-81ED-4DB2-BD59-A6C34878D82A}">
                    <a16:rowId xmlns:a16="http://schemas.microsoft.com/office/drawing/2014/main" val="3552137283"/>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u="none" strike="noStrike" cap="none" normalizeH="0" baseline="0">
                          <a:ln>
                            <a:noFill/>
                          </a:ln>
                          <a:effectLst/>
                        </a:rPr>
                        <a:t>Overall Assessment</a:t>
                      </a: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114300"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u="none" strike="noStrike" cap="none" normalizeH="0" baseline="0">
                          <a:ln>
                            <a:noFill/>
                          </a:ln>
                          <a:effectLst/>
                        </a:rPr>
                        <a:t>5</a:t>
                      </a: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3</a:t>
                      </a: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2</a:t>
                      </a: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2</a:t>
                      </a:r>
                    </a:p>
                  </a:txBody>
                  <a:tcPr marL="53114" marR="53114" marT="34962" marB="3496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1</a:t>
                      </a:r>
                    </a:p>
                  </a:txBody>
                  <a:tcPr marL="53114" marR="53114" marT="34962" marB="34962" anchor="ctr" horzOverflow="overflow"/>
                </a:tc>
                <a:extLst>
                  <a:ext uri="{0D108BD9-81ED-4DB2-BD59-A6C34878D82A}">
                    <a16:rowId xmlns:a16="http://schemas.microsoft.com/office/drawing/2014/main" val="2870734257"/>
                  </a:ext>
                </a:extLst>
              </a:tr>
            </a:tbl>
          </a:graphicData>
        </a:graphic>
      </p:graphicFrame>
      <p:sp>
        <p:nvSpPr>
          <p:cNvPr id="3" name="Slide Number Placeholder 2">
            <a:extLst>
              <a:ext uri="{FF2B5EF4-FFF2-40B4-BE49-F238E27FC236}">
                <a16:creationId xmlns:a16="http://schemas.microsoft.com/office/drawing/2014/main" id="{9B9E7791-184E-4C05-9EC0-57A9E3B80051}"/>
              </a:ext>
            </a:extLst>
          </p:cNvPr>
          <p:cNvSpPr>
            <a:spLocks noGrp="1"/>
          </p:cNvSpPr>
          <p:nvPr>
            <p:ph type="sldNum" sz="quarter" idx="21"/>
          </p:nvPr>
        </p:nvSpPr>
        <p:spPr>
          <a:xfrm>
            <a:off x="11643919" y="6219717"/>
            <a:ext cx="454400" cy="333375"/>
          </a:xfrm>
        </p:spPr>
        <p:txBody>
          <a:bodyPr/>
          <a:lstStyle/>
          <a:p>
            <a:fld id="{AD816501-AAE5-214E-B100-00C3DC5F5E3F}" type="slidenum">
              <a:rPr lang="en-US" smtClean="0"/>
              <a:pPr/>
              <a:t>15</a:t>
            </a:fld>
            <a:endParaRPr lang="en-US"/>
          </a:p>
        </p:txBody>
      </p:sp>
      <p:sp>
        <p:nvSpPr>
          <p:cNvPr id="2" name="Title 1"/>
          <p:cNvSpPr>
            <a:spLocks noGrp="1"/>
          </p:cNvSpPr>
          <p:nvPr>
            <p:ph type="title"/>
          </p:nvPr>
        </p:nvSpPr>
        <p:spPr>
          <a:xfrm>
            <a:off x="605367" y="378457"/>
            <a:ext cx="10145760" cy="461665"/>
          </a:xfrm>
        </p:spPr>
        <p:txBody>
          <a:bodyPr/>
          <a:lstStyle/>
          <a:p>
            <a:r>
              <a:rPr lang="en-US"/>
              <a:t>EXAMPLE 2 – Our Solution vs. The Competition</a:t>
            </a:r>
          </a:p>
        </p:txBody>
      </p:sp>
      <p:sp>
        <p:nvSpPr>
          <p:cNvPr id="4" name="Oval 3">
            <a:extLst>
              <a:ext uri="{FF2B5EF4-FFF2-40B4-BE49-F238E27FC236}">
                <a16:creationId xmlns:a16="http://schemas.microsoft.com/office/drawing/2014/main" id="{ED9B0313-C8F3-E24F-9399-F9269231ABBD}"/>
              </a:ext>
            </a:extLst>
          </p:cNvPr>
          <p:cNvSpPr/>
          <p:nvPr/>
        </p:nvSpPr>
        <p:spPr bwMode="auto">
          <a:xfrm>
            <a:off x="3598883" y="1886857"/>
            <a:ext cx="333829" cy="304800"/>
          </a:xfrm>
          <a:prstGeom prst="ellipse">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Oval 6">
            <a:extLst>
              <a:ext uri="{FF2B5EF4-FFF2-40B4-BE49-F238E27FC236}">
                <a16:creationId xmlns:a16="http://schemas.microsoft.com/office/drawing/2014/main" id="{CA6CF0B1-5E26-A74D-A2AD-C666184AB27E}"/>
              </a:ext>
            </a:extLst>
          </p:cNvPr>
          <p:cNvSpPr/>
          <p:nvPr/>
        </p:nvSpPr>
        <p:spPr bwMode="auto">
          <a:xfrm>
            <a:off x="3612737" y="2581737"/>
            <a:ext cx="333829" cy="304800"/>
          </a:xfrm>
          <a:prstGeom prst="ellipse">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8" name="Oval 7">
            <a:extLst>
              <a:ext uri="{FF2B5EF4-FFF2-40B4-BE49-F238E27FC236}">
                <a16:creationId xmlns:a16="http://schemas.microsoft.com/office/drawing/2014/main" id="{D9577C2B-8F43-DC4F-B9AE-FAA90B25C1EA}"/>
              </a:ext>
            </a:extLst>
          </p:cNvPr>
          <p:cNvSpPr/>
          <p:nvPr/>
        </p:nvSpPr>
        <p:spPr bwMode="auto">
          <a:xfrm>
            <a:off x="3626590" y="4768709"/>
            <a:ext cx="333829" cy="304800"/>
          </a:xfrm>
          <a:prstGeom prst="ellipse">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Oval 8">
            <a:extLst>
              <a:ext uri="{FF2B5EF4-FFF2-40B4-BE49-F238E27FC236}">
                <a16:creationId xmlns:a16="http://schemas.microsoft.com/office/drawing/2014/main" id="{3217A527-12F0-0843-A718-EE765163014D}"/>
              </a:ext>
            </a:extLst>
          </p:cNvPr>
          <p:cNvSpPr/>
          <p:nvPr/>
        </p:nvSpPr>
        <p:spPr bwMode="auto">
          <a:xfrm>
            <a:off x="3626591" y="4054515"/>
            <a:ext cx="333829" cy="304800"/>
          </a:xfrm>
          <a:prstGeom prst="ellipse">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0" name="Oval 9">
            <a:extLst>
              <a:ext uri="{FF2B5EF4-FFF2-40B4-BE49-F238E27FC236}">
                <a16:creationId xmlns:a16="http://schemas.microsoft.com/office/drawing/2014/main" id="{343E57BF-1700-E04F-B32B-78090439A03F}"/>
              </a:ext>
            </a:extLst>
          </p:cNvPr>
          <p:cNvSpPr/>
          <p:nvPr/>
        </p:nvSpPr>
        <p:spPr bwMode="auto">
          <a:xfrm>
            <a:off x="3612736" y="3318126"/>
            <a:ext cx="333829" cy="304800"/>
          </a:xfrm>
          <a:prstGeom prst="ellipse">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3" name="Oval 12">
            <a:extLst>
              <a:ext uri="{FF2B5EF4-FFF2-40B4-BE49-F238E27FC236}">
                <a16:creationId xmlns:a16="http://schemas.microsoft.com/office/drawing/2014/main" id="{D47FED56-2D67-514E-97C5-2656B52BF818}"/>
              </a:ext>
            </a:extLst>
          </p:cNvPr>
          <p:cNvSpPr/>
          <p:nvPr/>
        </p:nvSpPr>
        <p:spPr bwMode="auto">
          <a:xfrm>
            <a:off x="5524673" y="4068365"/>
            <a:ext cx="333829" cy="304800"/>
          </a:xfrm>
          <a:prstGeom prst="ellipse">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Oval 14">
            <a:extLst>
              <a:ext uri="{FF2B5EF4-FFF2-40B4-BE49-F238E27FC236}">
                <a16:creationId xmlns:a16="http://schemas.microsoft.com/office/drawing/2014/main" id="{0E653C41-0DA3-9D43-B3DA-8A469D23AE7C}"/>
              </a:ext>
            </a:extLst>
          </p:cNvPr>
          <p:cNvSpPr/>
          <p:nvPr/>
        </p:nvSpPr>
        <p:spPr bwMode="auto">
          <a:xfrm>
            <a:off x="5524673" y="3331976"/>
            <a:ext cx="333829" cy="304800"/>
          </a:xfrm>
          <a:prstGeom prst="ellipse">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7" name="Oval 16">
            <a:extLst>
              <a:ext uri="{FF2B5EF4-FFF2-40B4-BE49-F238E27FC236}">
                <a16:creationId xmlns:a16="http://schemas.microsoft.com/office/drawing/2014/main" id="{39CAF8DF-0A7A-514D-97DD-425221281E82}"/>
              </a:ext>
            </a:extLst>
          </p:cNvPr>
          <p:cNvSpPr/>
          <p:nvPr/>
        </p:nvSpPr>
        <p:spPr bwMode="auto">
          <a:xfrm>
            <a:off x="5538515" y="4754849"/>
            <a:ext cx="333829" cy="304800"/>
          </a:xfrm>
          <a:prstGeom prst="ellipse">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8" name="Oval 17">
            <a:extLst>
              <a:ext uri="{FF2B5EF4-FFF2-40B4-BE49-F238E27FC236}">
                <a16:creationId xmlns:a16="http://schemas.microsoft.com/office/drawing/2014/main" id="{A5907A81-DCED-A24E-99E6-0CBE87D616D1}"/>
              </a:ext>
            </a:extLst>
          </p:cNvPr>
          <p:cNvSpPr/>
          <p:nvPr/>
        </p:nvSpPr>
        <p:spPr bwMode="auto">
          <a:xfrm>
            <a:off x="7131815" y="3237090"/>
            <a:ext cx="333829" cy="304800"/>
          </a:xfrm>
          <a:prstGeom prst="ellipse">
            <a:avLst/>
          </a:prstGeom>
          <a:solidFill>
            <a:schemeClr val="accent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9" name="Oval 18">
            <a:extLst>
              <a:ext uri="{FF2B5EF4-FFF2-40B4-BE49-F238E27FC236}">
                <a16:creationId xmlns:a16="http://schemas.microsoft.com/office/drawing/2014/main" id="{1A0E171A-450B-1A49-AA40-D3507315832D}"/>
              </a:ext>
            </a:extLst>
          </p:cNvPr>
          <p:cNvSpPr/>
          <p:nvPr/>
        </p:nvSpPr>
        <p:spPr bwMode="auto">
          <a:xfrm>
            <a:off x="7131815" y="1849532"/>
            <a:ext cx="333829" cy="304800"/>
          </a:xfrm>
          <a:prstGeom prst="ellipse">
            <a:avLst/>
          </a:prstGeom>
          <a:solidFill>
            <a:schemeClr val="accent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0" name="Oval 19">
            <a:extLst>
              <a:ext uri="{FF2B5EF4-FFF2-40B4-BE49-F238E27FC236}">
                <a16:creationId xmlns:a16="http://schemas.microsoft.com/office/drawing/2014/main" id="{0DD2F42E-9954-D247-94C2-E2A0A9A61F83}"/>
              </a:ext>
            </a:extLst>
          </p:cNvPr>
          <p:cNvSpPr/>
          <p:nvPr/>
        </p:nvSpPr>
        <p:spPr bwMode="auto">
          <a:xfrm>
            <a:off x="8891351" y="4774942"/>
            <a:ext cx="333829" cy="304800"/>
          </a:xfrm>
          <a:prstGeom prst="ellipse">
            <a:avLst/>
          </a:prstGeom>
          <a:solidFill>
            <a:schemeClr val="accent5"/>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1" name="Oval 20">
            <a:extLst>
              <a:ext uri="{FF2B5EF4-FFF2-40B4-BE49-F238E27FC236}">
                <a16:creationId xmlns:a16="http://schemas.microsoft.com/office/drawing/2014/main" id="{2DA0C34C-F967-6442-A4F0-986303E095C5}"/>
              </a:ext>
            </a:extLst>
          </p:cNvPr>
          <p:cNvSpPr/>
          <p:nvPr/>
        </p:nvSpPr>
        <p:spPr bwMode="auto">
          <a:xfrm>
            <a:off x="8891351" y="2528406"/>
            <a:ext cx="333829" cy="304800"/>
          </a:xfrm>
          <a:prstGeom prst="ellipse">
            <a:avLst/>
          </a:prstGeom>
          <a:solidFill>
            <a:schemeClr val="accent5"/>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2" name="Oval 21">
            <a:extLst>
              <a:ext uri="{FF2B5EF4-FFF2-40B4-BE49-F238E27FC236}">
                <a16:creationId xmlns:a16="http://schemas.microsoft.com/office/drawing/2014/main" id="{9E5276E4-2C47-DF4F-AD48-FE94D336E6BC}"/>
              </a:ext>
            </a:extLst>
          </p:cNvPr>
          <p:cNvSpPr/>
          <p:nvPr/>
        </p:nvSpPr>
        <p:spPr bwMode="auto">
          <a:xfrm>
            <a:off x="10553898" y="4054509"/>
            <a:ext cx="333829" cy="304800"/>
          </a:xfrm>
          <a:prstGeom prst="ellipse">
            <a:avLst/>
          </a:prstGeom>
          <a:solidFill>
            <a:schemeClr val="accent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Tree>
    <p:custDataLst>
      <p:tags r:id="rId1"/>
    </p:custDataLst>
    <p:extLst>
      <p:ext uri="{BB962C8B-B14F-4D97-AF65-F5344CB8AC3E}">
        <p14:creationId xmlns:p14="http://schemas.microsoft.com/office/powerpoint/2010/main" val="7780059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EC225C1-C665-5447-8B2A-9BC215B60962}"/>
              </a:ext>
            </a:extLst>
          </p:cNvPr>
          <p:cNvPicPr>
            <a:picLocks noChangeAspect="1"/>
          </p:cNvPicPr>
          <p:nvPr/>
        </p:nvPicPr>
        <p:blipFill rotWithShape="1">
          <a:blip r:embed="rId4"/>
          <a:srcRect l="45895" b="4898"/>
          <a:stretch/>
        </p:blipFill>
        <p:spPr>
          <a:xfrm>
            <a:off x="243777" y="478742"/>
            <a:ext cx="11948223" cy="5261657"/>
          </a:xfrm>
          <a:prstGeom prst="rect">
            <a:avLst/>
          </a:prstGeom>
        </p:spPr>
      </p:pic>
      <p:sp>
        <p:nvSpPr>
          <p:cNvPr id="2" name="TextBox 1">
            <a:extLst>
              <a:ext uri="{FF2B5EF4-FFF2-40B4-BE49-F238E27FC236}">
                <a16:creationId xmlns:a16="http://schemas.microsoft.com/office/drawing/2014/main" id="{2E8BE388-C7B0-4367-AC27-ED14AD16A0B9}"/>
              </a:ext>
            </a:extLst>
          </p:cNvPr>
          <p:cNvSpPr txBox="1"/>
          <p:nvPr/>
        </p:nvSpPr>
        <p:spPr>
          <a:xfrm>
            <a:off x="11593133" y="2147"/>
            <a:ext cx="498534"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en-US" sz="2000">
                <a:solidFill>
                  <a:schemeClr val="tx2"/>
                </a:solidFill>
                <a:latin typeface="Arial"/>
                <a:ea typeface="Arial Unicode MS"/>
                <a:cs typeface="Arial Unicode MS"/>
              </a:rPr>
              <a:t>4.09</a:t>
            </a:r>
            <a:endParaRPr lang="en-US"/>
          </a:p>
        </p:txBody>
      </p:sp>
    </p:spTree>
    <p:custDataLst>
      <p:tags r:id="rId1"/>
    </p:custDataLst>
    <p:extLst>
      <p:ext uri="{BB962C8B-B14F-4D97-AF65-F5344CB8AC3E}">
        <p14:creationId xmlns:p14="http://schemas.microsoft.com/office/powerpoint/2010/main" val="3767563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sz="quarter" idx="4294967295"/>
          </p:nvPr>
        </p:nvGraphicFramePr>
        <p:xfrm>
          <a:off x="604838" y="1712913"/>
          <a:ext cx="10981266" cy="3475312"/>
        </p:xfrm>
        <a:graphic>
          <a:graphicData uri="http://schemas.openxmlformats.org/drawingml/2006/table">
            <a:tbl>
              <a:tblPr firstRow="1" bandRow="1">
                <a:tableStyleId>{21E4AEA4-8DFA-4A89-87EB-49C32662AFE0}</a:tableStyleId>
              </a:tblPr>
              <a:tblGrid>
                <a:gridCol w="1949676">
                  <a:extLst>
                    <a:ext uri="{9D8B030D-6E8A-4147-A177-3AD203B41FA5}">
                      <a16:colId xmlns:a16="http://schemas.microsoft.com/office/drawing/2014/main" val="20000"/>
                    </a:ext>
                  </a:extLst>
                </a:gridCol>
                <a:gridCol w="2214758">
                  <a:extLst>
                    <a:ext uri="{9D8B030D-6E8A-4147-A177-3AD203B41FA5}">
                      <a16:colId xmlns:a16="http://schemas.microsoft.com/office/drawing/2014/main" val="20001"/>
                    </a:ext>
                  </a:extLst>
                </a:gridCol>
                <a:gridCol w="1704208">
                  <a:extLst>
                    <a:ext uri="{9D8B030D-6E8A-4147-A177-3AD203B41FA5}">
                      <a16:colId xmlns:a16="http://schemas.microsoft.com/office/drawing/2014/main" val="20002"/>
                    </a:ext>
                  </a:extLst>
                </a:gridCol>
                <a:gridCol w="1704208">
                  <a:extLst>
                    <a:ext uri="{9D8B030D-6E8A-4147-A177-3AD203B41FA5}">
                      <a16:colId xmlns:a16="http://schemas.microsoft.com/office/drawing/2014/main" val="4291804976"/>
                    </a:ext>
                  </a:extLst>
                </a:gridCol>
                <a:gridCol w="1704208">
                  <a:extLst>
                    <a:ext uri="{9D8B030D-6E8A-4147-A177-3AD203B41FA5}">
                      <a16:colId xmlns:a16="http://schemas.microsoft.com/office/drawing/2014/main" val="467818001"/>
                    </a:ext>
                  </a:extLst>
                </a:gridCol>
                <a:gridCol w="1704208">
                  <a:extLst>
                    <a:ext uri="{9D8B030D-6E8A-4147-A177-3AD203B41FA5}">
                      <a16:colId xmlns:a16="http://schemas.microsoft.com/office/drawing/2014/main" val="1781304336"/>
                    </a:ext>
                  </a:extLst>
                </a:gridCol>
              </a:tblGrid>
              <a:tr h="586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a:ln>
                            <a:noFill/>
                          </a:ln>
                          <a:solidFill>
                            <a:schemeClr val="bg1"/>
                          </a:solidFill>
                          <a:effectLst/>
                          <a:latin typeface="Arial" panose="020B0604020202020204" pitchFamily="34" charset="0"/>
                          <a:ea typeface="MS PGothic" pitchFamily="34" charset="-128"/>
                        </a:rPr>
                        <a:t>Benefits</a:t>
                      </a:r>
                    </a:p>
                  </a:txBody>
                  <a:tcPr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b="1" i="0" u="none" strike="noStrike" cap="none" normalizeH="0" baseline="0">
                          <a:ln>
                            <a:noFill/>
                          </a:ln>
                          <a:solidFill>
                            <a:schemeClr val="bg1"/>
                          </a:solidFill>
                          <a:effectLst/>
                          <a:latin typeface="Arial" panose="020B0604020202020204" pitchFamily="34" charset="0"/>
                          <a:ea typeface="MS PGothic" pitchFamily="34" charset="-128"/>
                        </a:rPr>
                        <a:t>Our Solution</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b="1" i="0" u="none" strike="noStrike" cap="none" normalizeH="0" baseline="0">
                          <a:ln>
                            <a:noFill/>
                          </a:ln>
                          <a:solidFill>
                            <a:schemeClr val="bg1"/>
                          </a:solidFill>
                          <a:effectLst/>
                          <a:latin typeface="Arial" panose="020B0604020202020204" pitchFamily="34" charset="0"/>
                          <a:ea typeface="MS PGothic" pitchFamily="34" charset="-128"/>
                        </a:rPr>
                        <a:t>Competitor 1</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b="1" i="0" u="none" strike="noStrike" cap="none" normalizeH="0" baseline="0">
                          <a:ln>
                            <a:noFill/>
                          </a:ln>
                          <a:solidFill>
                            <a:schemeClr val="bg1"/>
                          </a:solidFill>
                          <a:effectLst/>
                          <a:latin typeface="Arial" panose="020B0604020202020204" pitchFamily="34" charset="0"/>
                          <a:ea typeface="MS PGothic" pitchFamily="34" charset="-128"/>
                        </a:rPr>
                        <a:t>Competitor 2</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b="1" i="0" u="none" strike="noStrike" cap="none" normalizeH="0" baseline="0">
                          <a:ln>
                            <a:noFill/>
                          </a:ln>
                          <a:solidFill>
                            <a:schemeClr val="bg1"/>
                          </a:solidFill>
                          <a:effectLst/>
                          <a:latin typeface="Arial" panose="020B0604020202020204" pitchFamily="34" charset="0"/>
                          <a:ea typeface="MS PGothic" pitchFamily="34" charset="-128"/>
                        </a:rPr>
                        <a:t>Competitor 3</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b="1" i="0" u="none" strike="noStrike" cap="none" normalizeH="0" baseline="0">
                          <a:ln>
                            <a:noFill/>
                          </a:ln>
                          <a:solidFill>
                            <a:schemeClr val="bg1"/>
                          </a:solidFill>
                          <a:effectLst/>
                          <a:latin typeface="Arial" panose="020B0604020202020204" pitchFamily="34" charset="0"/>
                          <a:ea typeface="MS PGothic" pitchFamily="34" charset="-128"/>
                        </a:rPr>
                        <a:t>Competitor 4</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Intuitive to Use</a:t>
                      </a:r>
                    </a:p>
                  </a:txBody>
                  <a:tcPr marL="114300"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X</a:t>
                      </a: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Cost to Use</a:t>
                      </a:r>
                    </a:p>
                  </a:txBody>
                  <a:tcPr marL="114300"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Free</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$X Subscription</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Platform</a:t>
                      </a:r>
                    </a:p>
                  </a:txBody>
                  <a:tcPr marL="114300"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Microsoft</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Zoom</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Users</a:t>
                      </a:r>
                    </a:p>
                  </a:txBody>
                  <a:tcPr marL="114300"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Patients/Families/Clinicians</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Clinicians</a:t>
                      </a:r>
                    </a:p>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only</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tx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3" name="Slide Number Placeholder 2">
            <a:extLst>
              <a:ext uri="{FF2B5EF4-FFF2-40B4-BE49-F238E27FC236}">
                <a16:creationId xmlns:a16="http://schemas.microsoft.com/office/drawing/2014/main" id="{9B9E7791-184E-4C05-9EC0-57A9E3B80051}"/>
              </a:ext>
            </a:extLst>
          </p:cNvPr>
          <p:cNvSpPr>
            <a:spLocks noGrp="1"/>
          </p:cNvSpPr>
          <p:nvPr>
            <p:ph type="sldNum" sz="quarter" idx="21"/>
          </p:nvPr>
        </p:nvSpPr>
        <p:spPr>
          <a:xfrm>
            <a:off x="11643919" y="6219717"/>
            <a:ext cx="454400" cy="333375"/>
          </a:xfrm>
        </p:spPr>
        <p:txBody>
          <a:bodyPr/>
          <a:lstStyle/>
          <a:p>
            <a:fld id="{AD816501-AAE5-214E-B100-00C3DC5F5E3F}" type="slidenum">
              <a:rPr lang="en-US" smtClean="0"/>
              <a:pPr/>
              <a:t>17</a:t>
            </a:fld>
            <a:endParaRPr lang="en-US"/>
          </a:p>
        </p:txBody>
      </p:sp>
      <p:sp>
        <p:nvSpPr>
          <p:cNvPr id="2" name="Title 1"/>
          <p:cNvSpPr>
            <a:spLocks noGrp="1"/>
          </p:cNvSpPr>
          <p:nvPr>
            <p:ph type="title"/>
          </p:nvPr>
        </p:nvSpPr>
        <p:spPr>
          <a:xfrm>
            <a:off x="605367" y="378457"/>
            <a:ext cx="10145760" cy="461665"/>
          </a:xfrm>
        </p:spPr>
        <p:txBody>
          <a:bodyPr/>
          <a:lstStyle/>
          <a:p>
            <a:r>
              <a:rPr lang="en-US"/>
              <a:t>EXAMPLE 1 – Our Solution vs. The Competition</a:t>
            </a:r>
          </a:p>
        </p:txBody>
      </p:sp>
    </p:spTree>
    <p:custDataLst>
      <p:tags r:id="rId1"/>
    </p:custDataLst>
    <p:extLst>
      <p:ext uri="{BB962C8B-B14F-4D97-AF65-F5344CB8AC3E}">
        <p14:creationId xmlns:p14="http://schemas.microsoft.com/office/powerpoint/2010/main" val="21064804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605367" y="2368160"/>
            <a:ext cx="10981267" cy="769441"/>
          </a:xfrm>
        </p:spPr>
        <p:txBody>
          <a:bodyPr/>
          <a:lstStyle/>
          <a:p>
            <a:r>
              <a:rPr lang="en-US"/>
              <a:t>Good Luck &amp; Good Pitching! </a:t>
            </a:r>
          </a:p>
        </p:txBody>
      </p:sp>
      <p:sp>
        <p:nvSpPr>
          <p:cNvPr id="4" name="Text Placeholder 2">
            <a:extLst>
              <a:ext uri="{FF2B5EF4-FFF2-40B4-BE49-F238E27FC236}">
                <a16:creationId xmlns:a16="http://schemas.microsoft.com/office/drawing/2014/main" id="{AC76DD8D-147F-8E4A-8F9D-26684377B2A4}"/>
              </a:ext>
            </a:extLst>
          </p:cNvPr>
          <p:cNvSpPr txBox="1">
            <a:spLocks/>
          </p:cNvSpPr>
          <p:nvPr/>
        </p:nvSpPr>
        <p:spPr bwMode="auto">
          <a:xfrm>
            <a:off x="721480" y="4778076"/>
            <a:ext cx="10981267" cy="1481138"/>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100000"/>
              </a:lnSpc>
              <a:spcBef>
                <a:spcPts val="0"/>
              </a:spcBef>
              <a:spcAft>
                <a:spcPct val="0"/>
              </a:spcAft>
              <a:buClr>
                <a:srgbClr val="63666A"/>
              </a:buClr>
              <a:buSzPct val="100000"/>
              <a:buFont typeface="Arial" pitchFamily="-65" charset="0"/>
              <a:buNone/>
              <a:defRPr sz="5000" b="1" kern="1500" spc="-100" baseline="0">
                <a:solidFill>
                  <a:schemeClr val="bg1"/>
                </a:solidFill>
                <a:latin typeface="+mn-lt"/>
                <a:ea typeface="Arial Unicode MS" pitchFamily="-65" charset="0"/>
                <a:cs typeface="Arial Unicode MS" pitchFamily="-65" charset="0"/>
                <a:sym typeface="Arial" pitchFamily="-65" charset="0"/>
              </a:defRPr>
            </a:lvl1pPr>
            <a:lvl2pPr marL="0" indent="0" algn="l" rtl="0" eaLnBrk="1" fontAlgn="base" hangingPunct="1">
              <a:lnSpc>
                <a:spcPct val="100000"/>
              </a:lnSpc>
              <a:spcBef>
                <a:spcPts val="0"/>
              </a:spcBef>
              <a:spcAft>
                <a:spcPct val="0"/>
              </a:spcAft>
              <a:buClr>
                <a:srgbClr val="63666A"/>
              </a:buClr>
              <a:buSzPct val="100000"/>
              <a:buFont typeface="Arial" pitchFamily="-65" charset="0"/>
              <a:buNone/>
              <a:defRPr sz="2000">
                <a:solidFill>
                  <a:schemeClr val="tx2"/>
                </a:solidFill>
                <a:latin typeface="+mn-lt"/>
                <a:ea typeface="Arial Unicode MS" pitchFamily="-65" charset="0"/>
                <a:cs typeface="Arial Unicode MS" pitchFamily="-65" charset="0"/>
                <a:sym typeface="Arial" pitchFamily="-65" charset="0"/>
              </a:defRPr>
            </a:lvl2pPr>
            <a:lvl3pPr marL="0" indent="0" algn="l" rtl="0" eaLnBrk="1" fontAlgn="base" hangingPunct="1">
              <a:lnSpc>
                <a:spcPct val="100000"/>
              </a:lnSpc>
              <a:spcBef>
                <a:spcPts val="0"/>
              </a:spcBef>
              <a:spcAft>
                <a:spcPct val="0"/>
              </a:spcAft>
              <a:buClr>
                <a:srgbClr val="63666A"/>
              </a:buClr>
              <a:buSzPct val="100000"/>
              <a:buFont typeface="Arial" pitchFamily="-65" charset="0"/>
              <a:buNone/>
              <a:defRPr sz="1800">
                <a:solidFill>
                  <a:schemeClr val="tx2"/>
                </a:solidFill>
                <a:latin typeface="+mn-lt"/>
                <a:ea typeface="Arial Unicode MS" pitchFamily="-65" charset="0"/>
                <a:cs typeface="Arial Unicode MS" pitchFamily="-65" charset="0"/>
                <a:sym typeface="Arial" pitchFamily="-65" charset="0"/>
              </a:defRPr>
            </a:lvl3pPr>
            <a:lvl4pPr marL="0" indent="0" algn="l" rtl="0" eaLnBrk="1" fontAlgn="base" hangingPunct="1">
              <a:lnSpc>
                <a:spcPct val="100000"/>
              </a:lnSpc>
              <a:spcBef>
                <a:spcPts val="0"/>
              </a:spcBef>
              <a:spcAft>
                <a:spcPct val="0"/>
              </a:spcAft>
              <a:buClr>
                <a:srgbClr val="63666A"/>
              </a:buClr>
              <a:buSzPct val="100000"/>
              <a:buFont typeface="Arial" pitchFamily="-65" charset="0"/>
              <a:buNone/>
              <a:defRPr sz="1500">
                <a:solidFill>
                  <a:schemeClr val="tx2"/>
                </a:solidFill>
                <a:latin typeface="+mn-lt"/>
                <a:ea typeface="Arial Unicode MS" pitchFamily="-65" charset="0"/>
                <a:cs typeface="Arial Unicode MS" pitchFamily="-65" charset="0"/>
                <a:sym typeface="Arial" pitchFamily="-65" charset="0"/>
              </a:defRPr>
            </a:lvl4pPr>
            <a:lvl5pPr marL="0" indent="0" algn="l" rtl="0" eaLnBrk="1" fontAlgn="base" hangingPunct="1">
              <a:lnSpc>
                <a:spcPct val="100000"/>
              </a:lnSpc>
              <a:spcBef>
                <a:spcPts val="0"/>
              </a:spcBef>
              <a:spcAft>
                <a:spcPct val="0"/>
              </a:spcAft>
              <a:buClr>
                <a:srgbClr val="63666A"/>
              </a:buClr>
              <a:buSzPct val="100000"/>
              <a:buFont typeface="Arial" pitchFamily="-65" charset="0"/>
              <a:buNone/>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defTabSz="914400"/>
            <a:r>
              <a:rPr lang="en-US"/>
              <a:t>– </a:t>
            </a:r>
            <a:r>
              <a:rPr lang="en-US" sz="4000"/>
              <a:t>From NurseHack4Health Organizers</a:t>
            </a:r>
            <a:endParaRPr lang="en-US"/>
          </a:p>
        </p:txBody>
      </p:sp>
    </p:spTree>
    <p:custDataLst>
      <p:tags r:id="rId1"/>
    </p:custDataLst>
    <p:extLst>
      <p:ext uri="{BB962C8B-B14F-4D97-AF65-F5344CB8AC3E}">
        <p14:creationId xmlns:p14="http://schemas.microsoft.com/office/powerpoint/2010/main" val="2427258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5CA2B-07D4-F44A-B01C-F879BD25DCCC}"/>
              </a:ext>
            </a:extLst>
          </p:cNvPr>
          <p:cNvSpPr>
            <a:spLocks noGrp="1"/>
          </p:cNvSpPr>
          <p:nvPr>
            <p:ph type="title"/>
          </p:nvPr>
        </p:nvSpPr>
        <p:spPr>
          <a:xfrm>
            <a:off x="605366" y="378458"/>
            <a:ext cx="9216608" cy="577081"/>
          </a:xfrm>
        </p:spPr>
        <p:txBody>
          <a:bodyPr/>
          <a:lstStyle/>
          <a:p>
            <a:r>
              <a:rPr lang="en-US">
                <a:ea typeface="Arial Unicode MS"/>
                <a:cs typeface="Arial Unicode MS"/>
              </a:rPr>
              <a:t>General Data</a:t>
            </a:r>
          </a:p>
        </p:txBody>
      </p:sp>
      <p:sp>
        <p:nvSpPr>
          <p:cNvPr id="3" name="Content Placeholder 2">
            <a:extLst>
              <a:ext uri="{FF2B5EF4-FFF2-40B4-BE49-F238E27FC236}">
                <a16:creationId xmlns:a16="http://schemas.microsoft.com/office/drawing/2014/main" id="{B3011B46-AEDD-0845-AAF3-FC440A76A4DD}"/>
              </a:ext>
            </a:extLst>
          </p:cNvPr>
          <p:cNvSpPr>
            <a:spLocks noGrp="1"/>
          </p:cNvSpPr>
          <p:nvPr>
            <p:ph sz="quarter" idx="15"/>
          </p:nvPr>
        </p:nvSpPr>
        <p:spPr>
          <a:xfrm>
            <a:off x="702734" y="1340546"/>
            <a:ext cx="9048648" cy="4703994"/>
          </a:xfrm>
        </p:spPr>
        <p:txBody>
          <a:bodyPr/>
          <a:lstStyle/>
          <a:p>
            <a:pPr marL="342900" indent="-342900" algn="l">
              <a:buFont typeface="Arial"/>
              <a:buChar char="•"/>
            </a:pPr>
            <a:r>
              <a:rPr lang="en-US">
                <a:ea typeface="Arial Unicode MS"/>
                <a:cs typeface="Arial Unicode MS"/>
              </a:rPr>
              <a:t>HOW BIG IS THIS PROBLEM (Scope)? HOW MANY PEOPLE DOES IT AFFECT?</a:t>
            </a:r>
            <a:endParaRPr lang="en-US"/>
          </a:p>
          <a:p>
            <a:pPr marL="800100" lvl="1" indent="-342900">
              <a:buFont typeface="Arial" panose="020B0604020202020204" pitchFamily="34" charset="0"/>
              <a:buChar char="•"/>
            </a:pPr>
            <a:r>
              <a:rPr lang="en-US" sz="1800">
                <a:ea typeface="Arial Unicode MS"/>
                <a:cs typeface="Arial Unicode MS"/>
              </a:rPr>
              <a:t>Data helps here if you can find the right information.</a:t>
            </a:r>
          </a:p>
          <a:p>
            <a:pPr marL="800100" lvl="1" indent="-342900">
              <a:buFont typeface="Arial" panose="020B0604020202020204" pitchFamily="34" charset="0"/>
              <a:buChar char="•"/>
            </a:pPr>
            <a:r>
              <a:rPr lang="en-US" sz="1800">
                <a:ea typeface="Arial Unicode MS"/>
                <a:cs typeface="Arial Unicode MS"/>
              </a:rPr>
              <a:t>22 million American seniors do not have broadband access at home, ~42% of over-65 population...</a:t>
            </a:r>
          </a:p>
          <a:p>
            <a:pPr lvl="1">
              <a:buFont typeface="Arial,Sans-Serif" panose="020B0604020202020204" pitchFamily="34" charset="0"/>
              <a:buChar char="•"/>
            </a:pPr>
            <a:r>
              <a:rPr lang="en-US" sz="1800">
                <a:ea typeface="Arial Unicode MS"/>
                <a:cs typeface="Arial"/>
              </a:rPr>
              <a:t>When SCAN Health Plan, a Medicare Advantage plan with 215,000 members in California, surveyed its most vulnerable members after the pandemic hit, it discovered that about one-third did not have access to technology needed for a telehealth appointment.</a:t>
            </a:r>
            <a:endParaRPr lang="en-US" sz="1800">
              <a:ea typeface="Arial Unicode MS"/>
              <a:cs typeface="+mn-lt"/>
            </a:endParaRPr>
          </a:p>
          <a:p>
            <a:pPr lvl="1">
              <a:buFont typeface="Arial,Sans-Serif" panose="020B0604020202020204" pitchFamily="34" charset="0"/>
              <a:buChar char="•"/>
            </a:pPr>
            <a:r>
              <a:rPr lang="en-US" sz="1800">
                <a:ea typeface="Arial Unicode MS"/>
                <a:cs typeface="Arial"/>
              </a:rPr>
              <a:t>Landmark tried to deliver care remotely. It soon discovered that fewer than 25% of patients had appropriate technology and knew how to use it.</a:t>
            </a:r>
            <a:endParaRPr lang="en-US" sz="1800">
              <a:ea typeface="Arial Unicode MS"/>
              <a:cs typeface="+mn-lt"/>
            </a:endParaRPr>
          </a:p>
          <a:p>
            <a:pPr marL="800100" lvl="1" indent="-342900">
              <a:buFont typeface="Arial" panose="020B0604020202020204" pitchFamily="34" charset="0"/>
              <a:buChar char="•"/>
            </a:pPr>
            <a:endParaRPr lang="en-US"/>
          </a:p>
          <a:p>
            <a:pPr marL="342900" indent="-342900">
              <a:buFont typeface="Arial" panose="020B0604020202020204" pitchFamily="34" charset="0"/>
              <a:buChar char="•"/>
            </a:pPr>
            <a:endParaRPr lang="en-US"/>
          </a:p>
        </p:txBody>
      </p:sp>
      <p:sp>
        <p:nvSpPr>
          <p:cNvPr id="5" name="Slide Number Placeholder 4">
            <a:extLst>
              <a:ext uri="{FF2B5EF4-FFF2-40B4-BE49-F238E27FC236}">
                <a16:creationId xmlns:a16="http://schemas.microsoft.com/office/drawing/2014/main" id="{98AE0B52-025F-3043-B7BC-A53523008575}"/>
              </a:ext>
            </a:extLst>
          </p:cNvPr>
          <p:cNvSpPr>
            <a:spLocks noGrp="1"/>
          </p:cNvSpPr>
          <p:nvPr>
            <p:ph type="sldNum" sz="quarter" idx="4"/>
          </p:nvPr>
        </p:nvSpPr>
        <p:spPr/>
        <p:txBody>
          <a:bodyPr/>
          <a:lstStyle/>
          <a:p>
            <a:fld id="{AD816501-AAE5-214E-B100-00C3DC5F5E3F}" type="slidenum">
              <a:rPr lang="en-US" smtClean="0"/>
              <a:pPr/>
              <a:t>19</a:t>
            </a:fld>
            <a:endParaRPr lang="en-US"/>
          </a:p>
        </p:txBody>
      </p:sp>
      <p:sp>
        <p:nvSpPr>
          <p:cNvPr id="4" name="TextBox 3">
            <a:extLst>
              <a:ext uri="{FF2B5EF4-FFF2-40B4-BE49-F238E27FC236}">
                <a16:creationId xmlns:a16="http://schemas.microsoft.com/office/drawing/2014/main" id="{F90DEB3E-F7AF-4CD9-BA2A-29F91F4D8D17}"/>
              </a:ext>
            </a:extLst>
          </p:cNvPr>
          <p:cNvSpPr txBox="1"/>
          <p:nvPr/>
        </p:nvSpPr>
        <p:spPr>
          <a:xfrm>
            <a:off x="11593133" y="2147"/>
            <a:ext cx="498534"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en-US" sz="2000">
                <a:solidFill>
                  <a:schemeClr val="tx2"/>
                </a:solidFill>
                <a:latin typeface="Arial"/>
                <a:ea typeface="Arial Unicode MS"/>
                <a:cs typeface="Arial Unicode MS"/>
              </a:rPr>
              <a:t>4.09</a:t>
            </a:r>
            <a:endParaRPr lang="en-US"/>
          </a:p>
        </p:txBody>
      </p:sp>
      <p:sp>
        <p:nvSpPr>
          <p:cNvPr id="8" name="Content Placeholder 2">
            <a:extLst>
              <a:ext uri="{FF2B5EF4-FFF2-40B4-BE49-F238E27FC236}">
                <a16:creationId xmlns:a16="http://schemas.microsoft.com/office/drawing/2014/main" id="{EC7429F1-18EB-4DA3-8711-8DE35E95F7E0}"/>
              </a:ext>
            </a:extLst>
          </p:cNvPr>
          <p:cNvSpPr txBox="1">
            <a:spLocks/>
          </p:cNvSpPr>
          <p:nvPr/>
        </p:nvSpPr>
        <p:spPr bwMode="auto">
          <a:xfrm>
            <a:off x="9880894" y="502714"/>
            <a:ext cx="2310515" cy="1314009"/>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lvl1pPr marL="0" marR="0" indent="0" algn="ctr" defTabSz="914363" rtl="0" eaLnBrk="1" fontAlgn="base" latinLnBrk="0" hangingPunct="1">
              <a:lnSpc>
                <a:spcPct val="100000"/>
              </a:lnSpc>
              <a:spcBef>
                <a:spcPct val="0"/>
              </a:spcBef>
              <a:spcAft>
                <a:spcPct val="0"/>
              </a:spcAft>
              <a:buClrTx/>
              <a:buSzTx/>
              <a:buFontTx/>
              <a:buNone/>
              <a:tabLst/>
              <a:defRPr sz="20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342900" indent="-342900" algn="l">
              <a:buFont typeface="Arial" panose="020B0604020202020204" pitchFamily="34" charset="0"/>
              <a:buChar char="•"/>
            </a:pPr>
            <a:r>
              <a:rPr lang="en-US" sz="1200" b="1" kern="0">
                <a:ea typeface="Arial Unicode MS"/>
                <a:cs typeface="Arial Unicode MS"/>
              </a:rPr>
              <a:t>Problem Articulation </a:t>
            </a:r>
            <a:endParaRPr lang="en-US" sz="1200" b="1" kern="0"/>
          </a:p>
          <a:p>
            <a:pPr marL="342900" indent="-342900" algn="l">
              <a:buFont typeface="Arial" panose="020B0604020202020204" pitchFamily="34" charset="0"/>
              <a:buChar char="•"/>
            </a:pPr>
            <a:r>
              <a:rPr lang="en-US" sz="1200" kern="0">
                <a:ea typeface="Arial Unicode MS"/>
                <a:cs typeface="Arial Unicode MS"/>
              </a:rPr>
              <a:t>Current Available Solutions</a:t>
            </a:r>
          </a:p>
          <a:p>
            <a:pPr marL="342900" indent="-342900" algn="l">
              <a:buFont typeface="Arial" panose="020B0604020202020204" pitchFamily="34" charset="0"/>
              <a:buChar char="•"/>
            </a:pPr>
            <a:r>
              <a:rPr lang="en-US" sz="1200" kern="0">
                <a:ea typeface="+mn-lt"/>
                <a:cs typeface="+mn-lt"/>
              </a:rPr>
              <a:t>Your Solution (MVP)</a:t>
            </a:r>
          </a:p>
          <a:p>
            <a:pPr marL="342900" indent="-342900" algn="l">
              <a:buFont typeface="Arial" panose="020B0604020202020204" pitchFamily="34" charset="0"/>
              <a:buChar char="•"/>
            </a:pPr>
            <a:r>
              <a:rPr lang="en-US" sz="1200" kern="0">
                <a:ea typeface="Arial Unicode MS"/>
                <a:cs typeface="Arial Unicode MS"/>
              </a:rPr>
              <a:t>Implementation Cost </a:t>
            </a:r>
            <a:endParaRPr lang="en-US" sz="1200" kern="0"/>
          </a:p>
          <a:p>
            <a:pPr marL="342900" indent="-342900" algn="l">
              <a:buFont typeface="Arial" panose="020B0604020202020204" pitchFamily="34" charset="0"/>
              <a:buChar char="•"/>
            </a:pPr>
            <a:r>
              <a:rPr lang="en-US" sz="1200" kern="0">
                <a:ea typeface="Arial Unicode MS"/>
                <a:cs typeface="Arial Unicode MS"/>
              </a:rPr>
              <a:t>Scalability</a:t>
            </a:r>
          </a:p>
          <a:p>
            <a:pPr marL="342900" indent="-342900" algn="l">
              <a:buFont typeface="Arial" panose="020B0604020202020204" pitchFamily="34" charset="0"/>
              <a:buChar char="•"/>
            </a:pPr>
            <a:r>
              <a:rPr lang="en-US" sz="1200" kern="0">
                <a:ea typeface="Arial Unicode MS"/>
                <a:cs typeface="Arial Unicode MS"/>
              </a:rPr>
              <a:t>The Team &amp; Close</a:t>
            </a:r>
          </a:p>
          <a:p>
            <a:pPr marL="342900" indent="-342900" algn="l">
              <a:buFont typeface="Arial" panose="020B0604020202020204" pitchFamily="34" charset="0"/>
              <a:buChar char="•"/>
            </a:pPr>
            <a:r>
              <a:rPr lang="en-US" sz="1200" kern="0">
                <a:ea typeface="Arial Unicode MS"/>
                <a:cs typeface="Arial Unicode MS"/>
              </a:rPr>
              <a:t>Questions</a:t>
            </a:r>
          </a:p>
        </p:txBody>
      </p:sp>
      <p:pic>
        <p:nvPicPr>
          <p:cNvPr id="9" name="Picture 9" descr="Diagram&#10;&#10;Description automatically generated">
            <a:extLst>
              <a:ext uri="{FF2B5EF4-FFF2-40B4-BE49-F238E27FC236}">
                <a16:creationId xmlns:a16="http://schemas.microsoft.com/office/drawing/2014/main" id="{623EF972-7863-4616-8470-AC4817D1C589}"/>
              </a:ext>
            </a:extLst>
          </p:cNvPr>
          <p:cNvPicPr>
            <a:picLocks noChangeAspect="1"/>
          </p:cNvPicPr>
          <p:nvPr/>
        </p:nvPicPr>
        <p:blipFill>
          <a:blip r:embed="rId2"/>
          <a:stretch>
            <a:fillRect/>
          </a:stretch>
        </p:blipFill>
        <p:spPr>
          <a:xfrm>
            <a:off x="7821409" y="4433580"/>
            <a:ext cx="2743200" cy="2571750"/>
          </a:xfrm>
          <a:prstGeom prst="rect">
            <a:avLst/>
          </a:prstGeom>
        </p:spPr>
      </p:pic>
    </p:spTree>
    <p:extLst>
      <p:ext uri="{BB962C8B-B14F-4D97-AF65-F5344CB8AC3E}">
        <p14:creationId xmlns:p14="http://schemas.microsoft.com/office/powerpoint/2010/main" val="21230855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5270" y="2428866"/>
            <a:ext cx="6289918" cy="807720"/>
          </a:xfrm>
        </p:spPr>
        <p:txBody>
          <a:bodyPr/>
          <a:lstStyle/>
          <a:p>
            <a:r>
              <a:rPr lang="en-US">
                <a:solidFill>
                  <a:schemeClr val="accent1"/>
                </a:solidFill>
                <a:cs typeface="Arial"/>
              </a:rPr>
              <a:t>Telehealth Simplified</a:t>
            </a:r>
            <a:endParaRPr lang="en-US">
              <a:solidFill>
                <a:schemeClr val="accent1"/>
              </a:solidFill>
            </a:endParaRPr>
          </a:p>
        </p:txBody>
      </p:sp>
      <p:sp>
        <p:nvSpPr>
          <p:cNvPr id="4" name="Text Placeholder 3"/>
          <p:cNvSpPr>
            <a:spLocks noGrp="1"/>
          </p:cNvSpPr>
          <p:nvPr>
            <p:ph type="body" sz="quarter" idx="10"/>
          </p:nvPr>
        </p:nvSpPr>
        <p:spPr>
          <a:xfrm>
            <a:off x="788981" y="3891070"/>
            <a:ext cx="7676207" cy="2068704"/>
          </a:xfrm>
        </p:spPr>
        <p:txBody>
          <a:bodyPr/>
          <a:lstStyle/>
          <a:p>
            <a:r>
              <a:rPr lang="en-US">
                <a:ea typeface="Arial Unicode MS"/>
                <a:cs typeface="Arial Unicode MS"/>
              </a:rPr>
              <a:t>May 16</a:t>
            </a:r>
            <a:r>
              <a:rPr lang="en-US" baseline="30000">
                <a:ea typeface="Arial Unicode MS"/>
                <a:cs typeface="Arial Unicode MS"/>
              </a:rPr>
              <a:t>th</a:t>
            </a:r>
            <a:r>
              <a:rPr lang="en-US">
                <a:ea typeface="Arial Unicode MS"/>
                <a:cs typeface="Arial Unicode MS"/>
              </a:rPr>
              <a:t>, 2021</a:t>
            </a:r>
          </a:p>
          <a:p>
            <a:endParaRPr lang="en-US"/>
          </a:p>
          <a:p>
            <a:r>
              <a:rPr lang="en-US">
                <a:ea typeface="Arial Unicode MS"/>
                <a:cs typeface="Arial Unicode MS"/>
              </a:rPr>
              <a:t>Remote H</a:t>
            </a:r>
            <a:r>
              <a:rPr lang="en-US">
                <a:solidFill>
                  <a:schemeClr val="tx1">
                    <a:lumMod val="75000"/>
                    <a:lumOff val="25000"/>
                  </a:schemeClr>
                </a:solidFill>
                <a:ea typeface="Arial Unicode MS"/>
                <a:cs typeface="Arial"/>
              </a:rPr>
              <a:t>ealthcare Solutions for Elderly Patients: Reducing Barriers to Telehealth</a:t>
            </a:r>
            <a:endParaRPr lang="en-US">
              <a:solidFill>
                <a:schemeClr val="tx1">
                  <a:lumMod val="75000"/>
                  <a:lumOff val="25000"/>
                </a:schemeClr>
              </a:solidFill>
              <a:cs typeface="Arial"/>
            </a:endParaRPr>
          </a:p>
        </p:txBody>
      </p:sp>
      <p:sp>
        <p:nvSpPr>
          <p:cNvPr id="6" name="TextBox 5">
            <a:extLst>
              <a:ext uri="{FF2B5EF4-FFF2-40B4-BE49-F238E27FC236}">
                <a16:creationId xmlns:a16="http://schemas.microsoft.com/office/drawing/2014/main" id="{65F69FDC-190C-41E1-BA3E-200DE04645DE}"/>
              </a:ext>
            </a:extLst>
          </p:cNvPr>
          <p:cNvSpPr txBox="1"/>
          <p:nvPr/>
        </p:nvSpPr>
        <p:spPr>
          <a:xfrm>
            <a:off x="11585467" y="2147"/>
            <a:ext cx="583814" cy="338554"/>
          </a:xfrm>
          <a:prstGeom prst="rect">
            <a:avLst/>
          </a:prstGeom>
          <a:noFill/>
        </p:spPr>
        <p:txBody>
          <a:bodyPr rot="0" spcFirstLastPara="0" vertOverflow="overflow" horzOverflow="overflow" vert="horz" wrap="none" lIns="45720" tIns="45720" rIns="137160" bIns="45720" numCol="1" spcCol="0" rtlCol="0" fromWordArt="0" anchor="t" anchorCtr="0" forceAA="0" compatLnSpc="1">
            <a:prstTxWarp prst="textNoShape">
              <a:avLst/>
            </a:prstTxWarp>
            <a:spAutoFit/>
          </a:bodyPr>
          <a:lstStyle/>
          <a:p>
            <a:pPr algn="ctr"/>
            <a:r>
              <a:rPr lang="en-US" sz="1600">
                <a:solidFill>
                  <a:schemeClr val="tx2"/>
                </a:solidFill>
                <a:latin typeface="Arial"/>
                <a:ea typeface="Arial Unicode MS"/>
                <a:cs typeface="Arial Unicode MS"/>
              </a:rPr>
              <a:t>4.09</a:t>
            </a:r>
            <a:endParaRPr lang="en-US" sz="1600"/>
          </a:p>
        </p:txBody>
      </p:sp>
      <p:pic>
        <p:nvPicPr>
          <p:cNvPr id="7" name="Picture 6">
            <a:extLst>
              <a:ext uri="{FF2B5EF4-FFF2-40B4-BE49-F238E27FC236}">
                <a16:creationId xmlns:a16="http://schemas.microsoft.com/office/drawing/2014/main" id="{B222CA0A-9C51-4383-A2AA-D34F810ADA72}"/>
              </a:ext>
            </a:extLst>
          </p:cNvPr>
          <p:cNvPicPr>
            <a:picLocks noChangeAspect="1"/>
          </p:cNvPicPr>
          <p:nvPr/>
        </p:nvPicPr>
        <p:blipFill>
          <a:blip r:embed="rId4"/>
          <a:stretch>
            <a:fillRect/>
          </a:stretch>
        </p:blipFill>
        <p:spPr>
          <a:xfrm>
            <a:off x="963909" y="2535500"/>
            <a:ext cx="944403" cy="701086"/>
          </a:xfrm>
          <a:prstGeom prst="rect">
            <a:avLst/>
          </a:prstGeom>
        </p:spPr>
      </p:pic>
    </p:spTree>
    <p:custDataLst>
      <p:tags r:id="rId1"/>
    </p:custDataLst>
    <p:extLst>
      <p:ext uri="{BB962C8B-B14F-4D97-AF65-F5344CB8AC3E}">
        <p14:creationId xmlns:p14="http://schemas.microsoft.com/office/powerpoint/2010/main" val="30097686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Use if helpful</a:t>
            </a:r>
          </a:p>
        </p:txBody>
      </p:sp>
      <p:sp>
        <p:nvSpPr>
          <p:cNvPr id="3" name="Title 2"/>
          <p:cNvSpPr>
            <a:spLocks noGrp="1"/>
          </p:cNvSpPr>
          <p:nvPr>
            <p:ph type="title"/>
          </p:nvPr>
        </p:nvSpPr>
        <p:spPr/>
        <p:txBody>
          <a:bodyPr/>
          <a:lstStyle/>
          <a:p>
            <a:br>
              <a:rPr lang="en-US"/>
            </a:br>
            <a:r>
              <a:rPr lang="en-US"/>
              <a:t>Additional charts, process, timeline templates</a:t>
            </a:r>
          </a:p>
        </p:txBody>
      </p:sp>
    </p:spTree>
    <p:custDataLst>
      <p:tags r:id="rId1"/>
    </p:custDataLst>
    <p:extLst>
      <p:ext uri="{BB962C8B-B14F-4D97-AF65-F5344CB8AC3E}">
        <p14:creationId xmlns:p14="http://schemas.microsoft.com/office/powerpoint/2010/main" val="13327328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Subtitle in Arial Regular, 20 pt. </a:t>
            </a:r>
          </a:p>
        </p:txBody>
      </p:sp>
      <p:sp>
        <p:nvSpPr>
          <p:cNvPr id="2" name="Title 1"/>
          <p:cNvSpPr>
            <a:spLocks noGrp="1"/>
          </p:cNvSpPr>
          <p:nvPr>
            <p:ph type="title"/>
          </p:nvPr>
        </p:nvSpPr>
        <p:spPr/>
        <p:txBody>
          <a:bodyPr/>
          <a:lstStyle/>
          <a:p>
            <a:r>
              <a:rPr lang="en-US"/>
              <a:t>Slide Title in Arial Bold, 30 pt. Black</a:t>
            </a:r>
          </a:p>
        </p:txBody>
      </p:sp>
      <p:sp>
        <p:nvSpPr>
          <p:cNvPr id="8" name="Slide Number Placeholder 7">
            <a:extLst>
              <a:ext uri="{FF2B5EF4-FFF2-40B4-BE49-F238E27FC236}">
                <a16:creationId xmlns:a16="http://schemas.microsoft.com/office/drawing/2014/main" id="{A24BC585-1E42-4DA9-8889-271EA8F21657}"/>
              </a:ext>
            </a:extLst>
          </p:cNvPr>
          <p:cNvSpPr>
            <a:spLocks noGrp="1"/>
          </p:cNvSpPr>
          <p:nvPr>
            <p:ph type="sldNum" sz="quarter" idx="21"/>
          </p:nvPr>
        </p:nvSpPr>
        <p:spPr/>
        <p:txBody>
          <a:bodyPr/>
          <a:lstStyle/>
          <a:p>
            <a:fld id="{AD816501-AAE5-214E-B100-00C3DC5F5E3F}" type="slidenum">
              <a:rPr lang="en-US" smtClean="0"/>
              <a:pPr/>
              <a:t>21</a:t>
            </a:fld>
            <a:endParaRPr lang="en-US"/>
          </a:p>
        </p:txBody>
      </p:sp>
      <p:sp>
        <p:nvSpPr>
          <p:cNvPr id="14" name="Content Placeholder 13">
            <a:extLst>
              <a:ext uri="{FF2B5EF4-FFF2-40B4-BE49-F238E27FC236}">
                <a16:creationId xmlns:a16="http://schemas.microsoft.com/office/drawing/2014/main" id="{4598476C-4ED3-4D84-B80E-7AA2B1E0BFFD}"/>
              </a:ext>
            </a:extLst>
          </p:cNvPr>
          <p:cNvSpPr>
            <a:spLocks noGrp="1"/>
          </p:cNvSpPr>
          <p:nvPr>
            <p:ph sz="quarter" idx="22"/>
          </p:nvPr>
        </p:nvSpPr>
        <p:spPr/>
        <p:txBody>
          <a:bodyPr/>
          <a:lstStyle/>
          <a:p>
            <a:pPr marL="0" indent="0">
              <a:buNone/>
            </a:pPr>
            <a:r>
              <a:rPr lang="en-US"/>
              <a:t>Use this template for two columns of text, two images, or to pair text with a cropped image. If there is only one chunk of copy, consider getting rid of the bullets.</a:t>
            </a:r>
          </a:p>
          <a:p>
            <a:endParaRPr lang="en-US"/>
          </a:p>
        </p:txBody>
      </p:sp>
      <p:sp>
        <p:nvSpPr>
          <p:cNvPr id="5" name="Content Placeholder 4">
            <a:extLst>
              <a:ext uri="{FF2B5EF4-FFF2-40B4-BE49-F238E27FC236}">
                <a16:creationId xmlns:a16="http://schemas.microsoft.com/office/drawing/2014/main" id="{1C802A6D-776B-094F-B562-705B4B362F85}"/>
              </a:ext>
            </a:extLst>
          </p:cNvPr>
          <p:cNvSpPr>
            <a:spLocks noGrp="1"/>
          </p:cNvSpPr>
          <p:nvPr>
            <p:ph sz="quarter" idx="23"/>
          </p:nvPr>
        </p:nvSpPr>
        <p:spPr/>
        <p:txBody>
          <a:bodyPr/>
          <a:lstStyle/>
          <a:p>
            <a:endParaRPr lang="en-US"/>
          </a:p>
        </p:txBody>
      </p:sp>
    </p:spTree>
    <p:custDataLst>
      <p:tags r:id="rId1"/>
    </p:custData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Subtitle in Arial Regular, 20 pt.</a:t>
            </a:r>
          </a:p>
        </p:txBody>
      </p:sp>
      <p:sp>
        <p:nvSpPr>
          <p:cNvPr id="2" name="Title 1"/>
          <p:cNvSpPr>
            <a:spLocks noGrp="1"/>
          </p:cNvSpPr>
          <p:nvPr>
            <p:ph type="title"/>
          </p:nvPr>
        </p:nvSpPr>
        <p:spPr/>
        <p:txBody>
          <a:bodyPr/>
          <a:lstStyle/>
          <a:p>
            <a:r>
              <a:rPr lang="en-US"/>
              <a:t>Slide Title in Arial Bold, 30 pt. Black</a:t>
            </a:r>
          </a:p>
        </p:txBody>
      </p:sp>
      <p:sp>
        <p:nvSpPr>
          <p:cNvPr id="8" name="Slide Number Placeholder 7">
            <a:extLst>
              <a:ext uri="{FF2B5EF4-FFF2-40B4-BE49-F238E27FC236}">
                <a16:creationId xmlns:a16="http://schemas.microsoft.com/office/drawing/2014/main" id="{903DB88A-CDD3-4B5C-AFDD-ACF05CD29062}"/>
              </a:ext>
            </a:extLst>
          </p:cNvPr>
          <p:cNvSpPr>
            <a:spLocks noGrp="1"/>
          </p:cNvSpPr>
          <p:nvPr>
            <p:ph type="sldNum" sz="quarter" idx="21"/>
          </p:nvPr>
        </p:nvSpPr>
        <p:spPr/>
        <p:txBody>
          <a:bodyPr/>
          <a:lstStyle/>
          <a:p>
            <a:fld id="{AD816501-AAE5-214E-B100-00C3DC5F5E3F}" type="slidenum">
              <a:rPr lang="en-US" smtClean="0"/>
              <a:pPr/>
              <a:t>22</a:t>
            </a:fld>
            <a:endParaRPr lang="en-US"/>
          </a:p>
        </p:txBody>
      </p:sp>
      <p:sp>
        <p:nvSpPr>
          <p:cNvPr id="12" name="Content Placeholder 11">
            <a:extLst>
              <a:ext uri="{FF2B5EF4-FFF2-40B4-BE49-F238E27FC236}">
                <a16:creationId xmlns:a16="http://schemas.microsoft.com/office/drawing/2014/main" id="{85D9AAC0-76EF-48CD-8639-40F5A6D35967}"/>
              </a:ext>
            </a:extLst>
          </p:cNvPr>
          <p:cNvSpPr>
            <a:spLocks noGrp="1"/>
          </p:cNvSpPr>
          <p:nvPr>
            <p:ph sz="quarter" idx="23"/>
          </p:nvPr>
        </p:nvSpPr>
        <p:spPr/>
        <p:txBody>
          <a:bodyPr/>
          <a:lstStyle/>
          <a:p>
            <a:r>
              <a:rPr lang="en-US"/>
              <a:t>In some cases, the image will sit to the left of the text.</a:t>
            </a:r>
          </a:p>
          <a:p>
            <a:r>
              <a:rPr lang="en-US"/>
              <a:t>Make sure whichever you choose, </a:t>
            </a:r>
            <a:br>
              <a:rPr lang="en-US"/>
            </a:br>
            <a:r>
              <a:rPr lang="en-US"/>
              <a:t>it is consistent throughout your presentation.</a:t>
            </a:r>
          </a:p>
          <a:p>
            <a:endParaRPr lang="en-US"/>
          </a:p>
        </p:txBody>
      </p:sp>
      <p:sp>
        <p:nvSpPr>
          <p:cNvPr id="5" name="Content Placeholder 4">
            <a:extLst>
              <a:ext uri="{FF2B5EF4-FFF2-40B4-BE49-F238E27FC236}">
                <a16:creationId xmlns:a16="http://schemas.microsoft.com/office/drawing/2014/main" id="{029693CA-F0E8-0E40-87C1-82C556EBC08F}"/>
              </a:ext>
            </a:extLst>
          </p:cNvPr>
          <p:cNvSpPr>
            <a:spLocks noGrp="1"/>
          </p:cNvSpPr>
          <p:nvPr>
            <p:ph sz="quarter" idx="22"/>
          </p:nvPr>
        </p:nvSpPr>
        <p:spPr/>
        <p:txBody>
          <a:bodyPr/>
          <a:lstStyle/>
          <a:p>
            <a:endParaRPr lang="en-US"/>
          </a:p>
        </p:txBody>
      </p:sp>
    </p:spTree>
    <p:custDataLst>
      <p:tags r:id="rId1"/>
    </p:custData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US"/>
              <a:t>Subtitle in Arial Regular, 20 pt.</a:t>
            </a:r>
          </a:p>
        </p:txBody>
      </p:sp>
      <p:sp>
        <p:nvSpPr>
          <p:cNvPr id="10" name="Title 9"/>
          <p:cNvSpPr>
            <a:spLocks noGrp="1"/>
          </p:cNvSpPr>
          <p:nvPr>
            <p:ph type="title"/>
          </p:nvPr>
        </p:nvSpPr>
        <p:spPr/>
        <p:txBody>
          <a:bodyPr/>
          <a:lstStyle/>
          <a:p>
            <a:r>
              <a:rPr lang="en-US"/>
              <a:t>Slide Title in Arial Bold, 30 pt. Black</a:t>
            </a:r>
          </a:p>
        </p:txBody>
      </p:sp>
      <p:sp>
        <p:nvSpPr>
          <p:cNvPr id="5" name="Slide Number Placeholder 4">
            <a:extLst>
              <a:ext uri="{FF2B5EF4-FFF2-40B4-BE49-F238E27FC236}">
                <a16:creationId xmlns:a16="http://schemas.microsoft.com/office/drawing/2014/main" id="{F643DEDB-670E-47F3-BBAF-5EB10BB2E7F8}"/>
              </a:ext>
            </a:extLst>
          </p:cNvPr>
          <p:cNvSpPr>
            <a:spLocks noGrp="1"/>
          </p:cNvSpPr>
          <p:nvPr>
            <p:ph type="sldNum" sz="quarter" idx="27"/>
          </p:nvPr>
        </p:nvSpPr>
        <p:spPr/>
        <p:txBody>
          <a:bodyPr/>
          <a:lstStyle/>
          <a:p>
            <a:fld id="{AD816501-AAE5-214E-B100-00C3DC5F5E3F}" type="slidenum">
              <a:rPr lang="en-US" smtClean="0"/>
              <a:pPr/>
              <a:t>23</a:t>
            </a:fld>
            <a:endParaRPr lang="en-US"/>
          </a:p>
        </p:txBody>
      </p:sp>
      <p:sp>
        <p:nvSpPr>
          <p:cNvPr id="9" name="Content Placeholder 8">
            <a:extLst>
              <a:ext uri="{FF2B5EF4-FFF2-40B4-BE49-F238E27FC236}">
                <a16:creationId xmlns:a16="http://schemas.microsoft.com/office/drawing/2014/main" id="{44CFD082-13E2-41C8-8FB4-03C9D72E5C3A}"/>
              </a:ext>
            </a:extLst>
          </p:cNvPr>
          <p:cNvSpPr>
            <a:spLocks noGrp="1"/>
          </p:cNvSpPr>
          <p:nvPr>
            <p:ph sz="quarter" idx="26"/>
          </p:nvPr>
        </p:nvSpPr>
        <p:spPr/>
        <p:txBody>
          <a:bodyPr/>
          <a:lstStyle/>
          <a:p>
            <a:r>
              <a:rPr lang="en-US"/>
              <a:t>Bulleted copy spans two columns, to the right </a:t>
            </a:r>
            <a:br>
              <a:rPr lang="en-US"/>
            </a:br>
            <a:r>
              <a:rPr lang="en-US"/>
              <a:t>of a single-column image.</a:t>
            </a:r>
          </a:p>
          <a:p>
            <a:r>
              <a:rPr lang="en-US"/>
              <a:t>In this scenario, image should usually be on </a:t>
            </a:r>
            <a:br>
              <a:rPr lang="en-US"/>
            </a:br>
            <a:r>
              <a:rPr lang="en-US"/>
              <a:t>the left.</a:t>
            </a:r>
          </a:p>
          <a:p>
            <a:endParaRPr lang="en-US"/>
          </a:p>
        </p:txBody>
      </p:sp>
      <p:sp>
        <p:nvSpPr>
          <p:cNvPr id="3" name="Content Placeholder 2">
            <a:extLst>
              <a:ext uri="{FF2B5EF4-FFF2-40B4-BE49-F238E27FC236}">
                <a16:creationId xmlns:a16="http://schemas.microsoft.com/office/drawing/2014/main" id="{ADDF00D6-C061-E640-890B-F1D86600780D}"/>
              </a:ext>
            </a:extLst>
          </p:cNvPr>
          <p:cNvSpPr>
            <a:spLocks noGrp="1"/>
          </p:cNvSpPr>
          <p:nvPr>
            <p:ph sz="quarter" idx="22"/>
          </p:nvPr>
        </p:nvSpPr>
        <p:spPr/>
        <p:txBody>
          <a:bodyPr/>
          <a:lstStyle/>
          <a:p>
            <a:endParaRPr lang="en-US"/>
          </a:p>
        </p:txBody>
      </p:sp>
    </p:spTree>
    <p:custDataLst>
      <p:tags r:id="rId1"/>
    </p:custData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a:t>Subtitle in Arial Regular, 20 pt.</a:t>
            </a:r>
          </a:p>
        </p:txBody>
      </p:sp>
      <p:sp>
        <p:nvSpPr>
          <p:cNvPr id="21" name="Text Placeholder 20">
            <a:extLst>
              <a:ext uri="{FF2B5EF4-FFF2-40B4-BE49-F238E27FC236}">
                <a16:creationId xmlns:a16="http://schemas.microsoft.com/office/drawing/2014/main" id="{E60F9C58-A0CA-4765-B518-75F0910DF49E}"/>
              </a:ext>
            </a:extLst>
          </p:cNvPr>
          <p:cNvSpPr>
            <a:spLocks noGrp="1"/>
          </p:cNvSpPr>
          <p:nvPr>
            <p:ph type="body" sz="quarter" idx="22"/>
          </p:nvPr>
        </p:nvSpPr>
        <p:spPr/>
        <p:txBody>
          <a:bodyPr/>
          <a:lstStyle/>
          <a:p>
            <a:endParaRPr lang="en-US"/>
          </a:p>
        </p:txBody>
      </p:sp>
      <p:sp>
        <p:nvSpPr>
          <p:cNvPr id="22" name="Text Placeholder 21">
            <a:extLst>
              <a:ext uri="{FF2B5EF4-FFF2-40B4-BE49-F238E27FC236}">
                <a16:creationId xmlns:a16="http://schemas.microsoft.com/office/drawing/2014/main" id="{6AD76B18-158E-4B16-BB94-BB8FB309E240}"/>
              </a:ext>
            </a:extLst>
          </p:cNvPr>
          <p:cNvSpPr>
            <a:spLocks noGrp="1"/>
          </p:cNvSpPr>
          <p:nvPr>
            <p:ph type="body" sz="quarter" idx="23"/>
          </p:nvPr>
        </p:nvSpPr>
        <p:spPr/>
        <p:txBody>
          <a:bodyPr/>
          <a:lstStyle/>
          <a:p>
            <a:endParaRPr lang="en-US"/>
          </a:p>
        </p:txBody>
      </p:sp>
      <p:sp>
        <p:nvSpPr>
          <p:cNvPr id="23" name="Text Placeholder 22">
            <a:extLst>
              <a:ext uri="{FF2B5EF4-FFF2-40B4-BE49-F238E27FC236}">
                <a16:creationId xmlns:a16="http://schemas.microsoft.com/office/drawing/2014/main" id="{611999C1-2748-40BF-A620-8F0049692FB9}"/>
              </a:ext>
            </a:extLst>
          </p:cNvPr>
          <p:cNvSpPr>
            <a:spLocks noGrp="1"/>
          </p:cNvSpPr>
          <p:nvPr>
            <p:ph type="body" sz="quarter" idx="24"/>
          </p:nvPr>
        </p:nvSpPr>
        <p:spPr/>
        <p:txBody>
          <a:bodyPr/>
          <a:lstStyle/>
          <a:p>
            <a:endParaRPr lang="en-US"/>
          </a:p>
        </p:txBody>
      </p:sp>
      <p:sp>
        <p:nvSpPr>
          <p:cNvPr id="7" name="Title 6"/>
          <p:cNvSpPr>
            <a:spLocks noGrp="1"/>
          </p:cNvSpPr>
          <p:nvPr>
            <p:ph type="title"/>
          </p:nvPr>
        </p:nvSpPr>
        <p:spPr/>
        <p:txBody>
          <a:bodyPr/>
          <a:lstStyle/>
          <a:p>
            <a:r>
              <a:rPr lang="en-US"/>
              <a:t>Slide Title in Arial Bold, 30 pt. Black</a:t>
            </a:r>
          </a:p>
        </p:txBody>
      </p:sp>
      <p:sp>
        <p:nvSpPr>
          <p:cNvPr id="9" name="Slide Number Placeholder 8">
            <a:extLst>
              <a:ext uri="{FF2B5EF4-FFF2-40B4-BE49-F238E27FC236}">
                <a16:creationId xmlns:a16="http://schemas.microsoft.com/office/drawing/2014/main" id="{017317AA-92FE-4A94-ABB4-CF6AA05FF07C}"/>
              </a:ext>
            </a:extLst>
          </p:cNvPr>
          <p:cNvSpPr>
            <a:spLocks noGrp="1"/>
          </p:cNvSpPr>
          <p:nvPr>
            <p:ph type="sldNum" sz="quarter" idx="25"/>
          </p:nvPr>
        </p:nvSpPr>
        <p:spPr/>
        <p:txBody>
          <a:bodyPr/>
          <a:lstStyle/>
          <a:p>
            <a:fld id="{AD816501-AAE5-214E-B100-00C3DC5F5E3F}" type="slidenum">
              <a:rPr lang="en-US" smtClean="0"/>
              <a:pPr/>
              <a:t>24</a:t>
            </a:fld>
            <a:endParaRPr lang="en-US"/>
          </a:p>
        </p:txBody>
      </p:sp>
      <p:sp>
        <p:nvSpPr>
          <p:cNvPr id="24" name="Content Placeholder 23">
            <a:extLst>
              <a:ext uri="{FF2B5EF4-FFF2-40B4-BE49-F238E27FC236}">
                <a16:creationId xmlns:a16="http://schemas.microsoft.com/office/drawing/2014/main" id="{231F3A70-5069-4001-BF1C-0CD68BD5B784}"/>
              </a:ext>
            </a:extLst>
          </p:cNvPr>
          <p:cNvSpPr>
            <a:spLocks noGrp="1"/>
          </p:cNvSpPr>
          <p:nvPr>
            <p:ph sz="quarter" idx="26"/>
          </p:nvPr>
        </p:nvSpPr>
        <p:spPr/>
        <p:txBody>
          <a:bodyPr/>
          <a:lstStyle/>
          <a:p>
            <a:endParaRPr lang="en-US"/>
          </a:p>
        </p:txBody>
      </p:sp>
      <p:sp>
        <p:nvSpPr>
          <p:cNvPr id="25" name="Content Placeholder 24">
            <a:extLst>
              <a:ext uri="{FF2B5EF4-FFF2-40B4-BE49-F238E27FC236}">
                <a16:creationId xmlns:a16="http://schemas.microsoft.com/office/drawing/2014/main" id="{AA922810-91A6-4348-B859-2822D615DBAE}"/>
              </a:ext>
            </a:extLst>
          </p:cNvPr>
          <p:cNvSpPr>
            <a:spLocks noGrp="1"/>
          </p:cNvSpPr>
          <p:nvPr>
            <p:ph sz="quarter" idx="27"/>
          </p:nvPr>
        </p:nvSpPr>
        <p:spPr/>
        <p:txBody>
          <a:bodyPr/>
          <a:lstStyle/>
          <a:p>
            <a:endParaRPr lang="en-US"/>
          </a:p>
        </p:txBody>
      </p:sp>
      <p:sp>
        <p:nvSpPr>
          <p:cNvPr id="26" name="Content Placeholder 25">
            <a:extLst>
              <a:ext uri="{FF2B5EF4-FFF2-40B4-BE49-F238E27FC236}">
                <a16:creationId xmlns:a16="http://schemas.microsoft.com/office/drawing/2014/main" id="{7C99470D-166F-4F6B-8DD4-8E3163ED233D}"/>
              </a:ext>
            </a:extLst>
          </p:cNvPr>
          <p:cNvSpPr>
            <a:spLocks noGrp="1"/>
          </p:cNvSpPr>
          <p:nvPr>
            <p:ph sz="quarter" idx="28"/>
          </p:nvPr>
        </p:nvSpPr>
        <p:spPr/>
        <p:txBody>
          <a:bodyPr/>
          <a:lstStyle/>
          <a:p>
            <a:endParaRPr lang="en-US"/>
          </a:p>
        </p:txBody>
      </p:sp>
      <p:sp>
        <p:nvSpPr>
          <p:cNvPr id="18" name="Rectangle 17">
            <a:extLst>
              <a:ext uri="{FF2B5EF4-FFF2-40B4-BE49-F238E27FC236}">
                <a16:creationId xmlns:a16="http://schemas.microsoft.com/office/drawing/2014/main" id="{24699D15-A172-4B90-A3D3-481F444C9514}"/>
              </a:ext>
            </a:extLst>
          </p:cNvPr>
          <p:cNvSpPr/>
          <p:nvPr/>
        </p:nvSpPr>
        <p:spPr bwMode="auto">
          <a:xfrm>
            <a:off x="4336523" y="5217583"/>
            <a:ext cx="3553352" cy="875242"/>
          </a:xfrm>
          <a:prstGeom prst="rect">
            <a:avLst/>
          </a:prstGeom>
          <a:noFill/>
          <a:ln w="12700"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defTabSz="914363">
              <a:spcBef>
                <a:spcPct val="0"/>
              </a:spcBef>
            </a:pPr>
            <a:r>
              <a:rPr lang="en-US" sz="2000">
                <a:solidFill>
                  <a:schemeClr val="tx2"/>
                </a:solidFill>
                <a:latin typeface="Arial" pitchFamily="-110" charset="0"/>
                <a:ea typeface="ヒラギノ角ゴ ProN W3" pitchFamily="-110" charset="-128"/>
                <a:cs typeface="ヒラギノ角ゴ ProN W3" pitchFamily="-110" charset="-128"/>
                <a:sym typeface="Arial" pitchFamily="-110" charset="0"/>
              </a:rPr>
              <a:t>or text with imagery</a:t>
            </a:r>
          </a:p>
          <a:p>
            <a:pPr algn="ctr" defTabSz="914363">
              <a:spcBef>
                <a:spcPct val="0"/>
              </a:spcBef>
            </a:pPr>
            <a:endParaRPr lang="en-US" sz="2000">
              <a:solidFill>
                <a:schemeClr val="tx2"/>
              </a:solidFill>
              <a:latin typeface="Arial" pitchFamily="-110" charset="0"/>
              <a:ea typeface="ヒラギノ角ゴ ProN W3" pitchFamily="-110" charset="-128"/>
              <a:cs typeface="ヒラギノ角ゴ ProN W3" pitchFamily="-110" charset="-128"/>
              <a:sym typeface="Arial" pitchFamily="-110" charset="0"/>
            </a:endParaRPr>
          </a:p>
        </p:txBody>
      </p:sp>
      <p:sp>
        <p:nvSpPr>
          <p:cNvPr id="19" name="Rectangle 18">
            <a:extLst>
              <a:ext uri="{FF2B5EF4-FFF2-40B4-BE49-F238E27FC236}">
                <a16:creationId xmlns:a16="http://schemas.microsoft.com/office/drawing/2014/main" id="{1A7DF2FA-D91B-424E-8242-C08118AA16DD}"/>
              </a:ext>
            </a:extLst>
          </p:cNvPr>
          <p:cNvSpPr/>
          <p:nvPr/>
        </p:nvSpPr>
        <p:spPr bwMode="auto">
          <a:xfrm>
            <a:off x="8077201" y="5217583"/>
            <a:ext cx="3545945" cy="875242"/>
          </a:xfrm>
          <a:prstGeom prst="rect">
            <a:avLst/>
          </a:prstGeom>
          <a:noFill/>
          <a:ln w="12700"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defTabSz="914363">
              <a:spcBef>
                <a:spcPct val="0"/>
              </a:spcBef>
            </a:pPr>
            <a:r>
              <a:rPr lang="en-US" sz="2000">
                <a:solidFill>
                  <a:schemeClr val="tx2"/>
                </a:solidFill>
                <a:latin typeface="Arial" pitchFamily="-110" charset="0"/>
                <a:ea typeface="ヒラギノ角ゴ ProN W3" pitchFamily="-110" charset="-128"/>
                <a:cs typeface="ヒラギノ角ゴ ProN W3" pitchFamily="-110" charset="-128"/>
                <a:sym typeface="Arial" pitchFamily="-110" charset="0"/>
              </a:rPr>
              <a:t>or just images</a:t>
            </a:r>
          </a:p>
          <a:p>
            <a:pPr algn="ctr" defTabSz="914363">
              <a:spcBef>
                <a:spcPct val="0"/>
              </a:spcBef>
            </a:pPr>
            <a:endParaRPr lang="en-US" sz="2000">
              <a:solidFill>
                <a:schemeClr val="tx2"/>
              </a:solidFill>
              <a:latin typeface="Arial" pitchFamily="-110" charset="0"/>
              <a:ea typeface="ヒラギノ角ゴ ProN W3" pitchFamily="-110" charset="-128"/>
              <a:cs typeface="ヒラギノ角ゴ ProN W3" pitchFamily="-110" charset="-128"/>
              <a:sym typeface="Arial" pitchFamily="-110" charset="0"/>
            </a:endParaRPr>
          </a:p>
        </p:txBody>
      </p:sp>
      <p:sp>
        <p:nvSpPr>
          <p:cNvPr id="20" name="Rectangle 19">
            <a:extLst>
              <a:ext uri="{FF2B5EF4-FFF2-40B4-BE49-F238E27FC236}">
                <a16:creationId xmlns:a16="http://schemas.microsoft.com/office/drawing/2014/main" id="{D6C4AA98-C26A-466D-A6EA-92B1908D790A}"/>
              </a:ext>
            </a:extLst>
          </p:cNvPr>
          <p:cNvSpPr/>
          <p:nvPr/>
        </p:nvSpPr>
        <p:spPr bwMode="auto">
          <a:xfrm>
            <a:off x="570178" y="5217583"/>
            <a:ext cx="3549385" cy="875242"/>
          </a:xfrm>
          <a:prstGeom prst="rect">
            <a:avLst/>
          </a:prstGeom>
          <a:noFill/>
          <a:ln w="12700"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defTabSz="914363">
              <a:spcBef>
                <a:spcPct val="0"/>
              </a:spcBef>
            </a:pPr>
            <a:r>
              <a:rPr lang="en-US" sz="2000">
                <a:solidFill>
                  <a:schemeClr val="tx2"/>
                </a:solidFill>
                <a:latin typeface="Arial" pitchFamily="-110" charset="0"/>
                <a:ea typeface="ヒラギノ角ゴ ProN W3" pitchFamily="-110" charset="-128"/>
                <a:cs typeface="ヒラギノ角ゴ ProN W3" pitchFamily="-110" charset="-128"/>
                <a:sym typeface="Arial" pitchFamily="-110" charset="0"/>
              </a:rPr>
              <a:t>Three columns of text</a:t>
            </a:r>
          </a:p>
          <a:p>
            <a:pPr algn="ctr" defTabSz="914363">
              <a:spcBef>
                <a:spcPct val="0"/>
              </a:spcBef>
            </a:pPr>
            <a:endParaRPr lang="en-US" sz="2000">
              <a:solidFill>
                <a:schemeClr val="tx2"/>
              </a:solidFill>
              <a:latin typeface="Arial" pitchFamily="-110" charset="0"/>
              <a:ea typeface="ヒラギノ角ゴ ProN W3" pitchFamily="-110" charset="-128"/>
              <a:cs typeface="ヒラギノ角ゴ ProN W3" pitchFamily="-110" charset="-128"/>
              <a:sym typeface="Arial" pitchFamily="-110" charset="0"/>
            </a:endParaRPr>
          </a:p>
        </p:txBody>
      </p:sp>
    </p:spTree>
    <p:custDataLst>
      <p:tags r:id="rId1"/>
    </p:custDataLst>
    <p:extLst>
      <p:ext uri="{BB962C8B-B14F-4D97-AF65-F5344CB8AC3E}">
        <p14:creationId xmlns:p14="http://schemas.microsoft.com/office/powerpoint/2010/main" val="134743119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a:t>Subtitle in Arial Regular, 20 pt.</a:t>
            </a:r>
          </a:p>
        </p:txBody>
      </p:sp>
      <p:sp>
        <p:nvSpPr>
          <p:cNvPr id="21" name="Text Placeholder 20">
            <a:extLst>
              <a:ext uri="{FF2B5EF4-FFF2-40B4-BE49-F238E27FC236}">
                <a16:creationId xmlns:a16="http://schemas.microsoft.com/office/drawing/2014/main" id="{06CCD6F0-7D64-4C29-963D-610FB98C6058}"/>
              </a:ext>
            </a:extLst>
          </p:cNvPr>
          <p:cNvSpPr>
            <a:spLocks noGrp="1"/>
          </p:cNvSpPr>
          <p:nvPr>
            <p:ph type="body" sz="quarter" idx="21"/>
          </p:nvPr>
        </p:nvSpPr>
        <p:spPr/>
        <p:txBody>
          <a:bodyPr/>
          <a:lstStyle/>
          <a:p>
            <a:endParaRPr lang="en-US"/>
          </a:p>
        </p:txBody>
      </p:sp>
      <p:sp>
        <p:nvSpPr>
          <p:cNvPr id="22" name="Text Placeholder 21">
            <a:extLst>
              <a:ext uri="{FF2B5EF4-FFF2-40B4-BE49-F238E27FC236}">
                <a16:creationId xmlns:a16="http://schemas.microsoft.com/office/drawing/2014/main" id="{2802D4BF-3B58-404E-8957-19F17D636344}"/>
              </a:ext>
            </a:extLst>
          </p:cNvPr>
          <p:cNvSpPr>
            <a:spLocks noGrp="1"/>
          </p:cNvSpPr>
          <p:nvPr>
            <p:ph type="body" sz="quarter" idx="22"/>
          </p:nvPr>
        </p:nvSpPr>
        <p:spPr/>
        <p:txBody>
          <a:bodyPr/>
          <a:lstStyle/>
          <a:p>
            <a:endParaRPr lang="en-US"/>
          </a:p>
        </p:txBody>
      </p:sp>
      <p:sp>
        <p:nvSpPr>
          <p:cNvPr id="23" name="Text Placeholder 22">
            <a:extLst>
              <a:ext uri="{FF2B5EF4-FFF2-40B4-BE49-F238E27FC236}">
                <a16:creationId xmlns:a16="http://schemas.microsoft.com/office/drawing/2014/main" id="{83FD6316-327E-4783-9885-F438C34E35E9}"/>
              </a:ext>
            </a:extLst>
          </p:cNvPr>
          <p:cNvSpPr>
            <a:spLocks noGrp="1"/>
          </p:cNvSpPr>
          <p:nvPr>
            <p:ph type="body" sz="quarter" idx="23"/>
          </p:nvPr>
        </p:nvSpPr>
        <p:spPr/>
        <p:txBody>
          <a:bodyPr/>
          <a:lstStyle/>
          <a:p>
            <a:endParaRPr lang="en-US"/>
          </a:p>
        </p:txBody>
      </p:sp>
      <p:sp>
        <p:nvSpPr>
          <p:cNvPr id="7" name="Title 6"/>
          <p:cNvSpPr>
            <a:spLocks noGrp="1"/>
          </p:cNvSpPr>
          <p:nvPr>
            <p:ph type="title"/>
          </p:nvPr>
        </p:nvSpPr>
        <p:spPr/>
        <p:txBody>
          <a:bodyPr/>
          <a:lstStyle/>
          <a:p>
            <a:r>
              <a:rPr lang="en-US"/>
              <a:t>Slide Title in Arial Bold, 30 pt. Black</a:t>
            </a:r>
          </a:p>
        </p:txBody>
      </p:sp>
      <p:sp>
        <p:nvSpPr>
          <p:cNvPr id="12" name="Slide Number Placeholder 11">
            <a:extLst>
              <a:ext uri="{FF2B5EF4-FFF2-40B4-BE49-F238E27FC236}">
                <a16:creationId xmlns:a16="http://schemas.microsoft.com/office/drawing/2014/main" id="{A672EB6B-0100-4618-8717-54A61B99B962}"/>
              </a:ext>
            </a:extLst>
          </p:cNvPr>
          <p:cNvSpPr>
            <a:spLocks noGrp="1"/>
          </p:cNvSpPr>
          <p:nvPr>
            <p:ph type="sldNum" sz="quarter" idx="24"/>
          </p:nvPr>
        </p:nvSpPr>
        <p:spPr/>
        <p:txBody>
          <a:bodyPr/>
          <a:lstStyle/>
          <a:p>
            <a:fld id="{AD816501-AAE5-214E-B100-00C3DC5F5E3F}" type="slidenum">
              <a:rPr lang="en-US" smtClean="0"/>
              <a:pPr/>
              <a:t>25</a:t>
            </a:fld>
            <a:endParaRPr lang="en-US"/>
          </a:p>
        </p:txBody>
      </p:sp>
      <p:sp>
        <p:nvSpPr>
          <p:cNvPr id="24" name="Content Placeholder 23">
            <a:extLst>
              <a:ext uri="{FF2B5EF4-FFF2-40B4-BE49-F238E27FC236}">
                <a16:creationId xmlns:a16="http://schemas.microsoft.com/office/drawing/2014/main" id="{B9DAC6B8-CE63-4779-A49E-47405F4180DB}"/>
              </a:ext>
            </a:extLst>
          </p:cNvPr>
          <p:cNvSpPr>
            <a:spLocks noGrp="1"/>
          </p:cNvSpPr>
          <p:nvPr>
            <p:ph sz="quarter" idx="25"/>
          </p:nvPr>
        </p:nvSpPr>
        <p:spPr/>
        <p:txBody>
          <a:bodyPr/>
          <a:lstStyle/>
          <a:p>
            <a:endParaRPr lang="en-US"/>
          </a:p>
        </p:txBody>
      </p:sp>
      <p:sp>
        <p:nvSpPr>
          <p:cNvPr id="25" name="Content Placeholder 24">
            <a:extLst>
              <a:ext uri="{FF2B5EF4-FFF2-40B4-BE49-F238E27FC236}">
                <a16:creationId xmlns:a16="http://schemas.microsoft.com/office/drawing/2014/main" id="{43CD04D7-8648-443B-AE39-38641BF7E57B}"/>
              </a:ext>
            </a:extLst>
          </p:cNvPr>
          <p:cNvSpPr>
            <a:spLocks noGrp="1"/>
          </p:cNvSpPr>
          <p:nvPr>
            <p:ph sz="quarter" idx="26"/>
          </p:nvPr>
        </p:nvSpPr>
        <p:spPr/>
        <p:txBody>
          <a:bodyPr/>
          <a:lstStyle/>
          <a:p>
            <a:endParaRPr lang="en-US"/>
          </a:p>
        </p:txBody>
      </p:sp>
      <p:sp>
        <p:nvSpPr>
          <p:cNvPr id="26" name="Content Placeholder 25">
            <a:extLst>
              <a:ext uri="{FF2B5EF4-FFF2-40B4-BE49-F238E27FC236}">
                <a16:creationId xmlns:a16="http://schemas.microsoft.com/office/drawing/2014/main" id="{5458551E-9500-4019-AF21-F73CC1D0413C}"/>
              </a:ext>
            </a:extLst>
          </p:cNvPr>
          <p:cNvSpPr>
            <a:spLocks noGrp="1"/>
          </p:cNvSpPr>
          <p:nvPr>
            <p:ph sz="quarter" idx="27"/>
          </p:nvPr>
        </p:nvSpPr>
        <p:spPr/>
        <p:txBody>
          <a:bodyPr/>
          <a:lstStyle/>
          <a:p>
            <a:endParaRPr lang="en-US"/>
          </a:p>
        </p:txBody>
      </p:sp>
      <p:sp>
        <p:nvSpPr>
          <p:cNvPr id="13" name="Rectangle 12">
            <a:extLst>
              <a:ext uri="{FF2B5EF4-FFF2-40B4-BE49-F238E27FC236}">
                <a16:creationId xmlns:a16="http://schemas.microsoft.com/office/drawing/2014/main" id="{B45C7831-0F50-47B8-87BD-2566838330A4}"/>
              </a:ext>
            </a:extLst>
          </p:cNvPr>
          <p:cNvSpPr/>
          <p:nvPr/>
        </p:nvSpPr>
        <p:spPr bwMode="auto">
          <a:xfrm>
            <a:off x="4336523" y="5217583"/>
            <a:ext cx="3553352" cy="875242"/>
          </a:xfrm>
          <a:prstGeom prst="rect">
            <a:avLst/>
          </a:prstGeom>
          <a:noFill/>
          <a:ln w="12700"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defTabSz="914363">
              <a:spcBef>
                <a:spcPct val="0"/>
              </a:spcBef>
            </a:pPr>
            <a:r>
              <a:rPr lang="en-US" sz="2000">
                <a:solidFill>
                  <a:schemeClr val="tx2"/>
                </a:solidFill>
                <a:latin typeface="Arial" pitchFamily="-110" charset="0"/>
                <a:ea typeface="ヒラギノ角ゴ ProN W3" pitchFamily="-110" charset="-128"/>
                <a:cs typeface="ヒラギノ角ゴ ProN W3" pitchFamily="-110" charset="-128"/>
                <a:sym typeface="Arial" pitchFamily="-110" charset="0"/>
              </a:rPr>
              <a:t>or text with imagery</a:t>
            </a:r>
          </a:p>
          <a:p>
            <a:pPr algn="ctr" defTabSz="914363">
              <a:spcBef>
                <a:spcPct val="0"/>
              </a:spcBef>
            </a:pPr>
            <a:endParaRPr lang="en-US" sz="2000">
              <a:solidFill>
                <a:schemeClr val="tx2"/>
              </a:solidFill>
              <a:latin typeface="Arial" pitchFamily="-110"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B4EE0469-4DF9-4411-8BAF-7CF13F77C3C9}"/>
              </a:ext>
            </a:extLst>
          </p:cNvPr>
          <p:cNvSpPr/>
          <p:nvPr/>
        </p:nvSpPr>
        <p:spPr bwMode="auto">
          <a:xfrm>
            <a:off x="8077201" y="5217583"/>
            <a:ext cx="3545945" cy="875242"/>
          </a:xfrm>
          <a:prstGeom prst="rect">
            <a:avLst/>
          </a:prstGeom>
          <a:noFill/>
          <a:ln w="12700"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defTabSz="914363">
              <a:spcBef>
                <a:spcPct val="0"/>
              </a:spcBef>
            </a:pPr>
            <a:r>
              <a:rPr lang="en-US" sz="2000">
                <a:solidFill>
                  <a:schemeClr val="tx2"/>
                </a:solidFill>
                <a:latin typeface="Arial" pitchFamily="-110" charset="0"/>
                <a:ea typeface="ヒラギノ角ゴ ProN W3" pitchFamily="-110" charset="-128"/>
                <a:cs typeface="ヒラギノ角ゴ ProN W3" pitchFamily="-110" charset="-128"/>
                <a:sym typeface="Arial" pitchFamily="-110" charset="0"/>
              </a:rPr>
              <a:t>or just images</a:t>
            </a:r>
          </a:p>
          <a:p>
            <a:pPr algn="ctr" defTabSz="914363">
              <a:spcBef>
                <a:spcPct val="0"/>
              </a:spcBef>
            </a:pPr>
            <a:endParaRPr lang="en-US" sz="2000">
              <a:solidFill>
                <a:schemeClr val="tx2"/>
              </a:solidFill>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BB48C8C6-00AB-44F8-8BDD-280D5C58D13A}"/>
              </a:ext>
            </a:extLst>
          </p:cNvPr>
          <p:cNvSpPr/>
          <p:nvPr/>
        </p:nvSpPr>
        <p:spPr bwMode="auto">
          <a:xfrm>
            <a:off x="570178" y="5217583"/>
            <a:ext cx="3549385" cy="875242"/>
          </a:xfrm>
          <a:prstGeom prst="rect">
            <a:avLst/>
          </a:prstGeom>
          <a:noFill/>
          <a:ln w="12700"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defTabSz="914363">
              <a:spcBef>
                <a:spcPct val="0"/>
              </a:spcBef>
            </a:pPr>
            <a:r>
              <a:rPr lang="en-US" sz="2000">
                <a:solidFill>
                  <a:schemeClr val="tx2"/>
                </a:solidFill>
                <a:latin typeface="Arial" pitchFamily="-110" charset="0"/>
                <a:ea typeface="ヒラギノ角ゴ ProN W3" pitchFamily="-110" charset="-128"/>
                <a:cs typeface="ヒラギノ角ゴ ProN W3" pitchFamily="-110" charset="-128"/>
                <a:sym typeface="Arial" pitchFamily="-110" charset="0"/>
              </a:rPr>
              <a:t>Three columns of text</a:t>
            </a:r>
          </a:p>
          <a:p>
            <a:pPr algn="ctr" defTabSz="914363">
              <a:spcBef>
                <a:spcPct val="0"/>
              </a:spcBef>
            </a:pPr>
            <a:endParaRPr lang="en-US" sz="2000">
              <a:solidFill>
                <a:schemeClr val="tx2"/>
              </a:solidFill>
              <a:latin typeface="Arial" pitchFamily="-110" charset="0"/>
              <a:ea typeface="ヒラギノ角ゴ ProN W3" pitchFamily="-110" charset="-128"/>
              <a:cs typeface="ヒラギノ角ゴ ProN W3" pitchFamily="-110" charset="-128"/>
              <a:sym typeface="Arial" pitchFamily="-110" charset="0"/>
            </a:endParaRPr>
          </a:p>
        </p:txBody>
      </p:sp>
    </p:spTree>
    <p:custDataLst>
      <p:tags r:id="rId1"/>
    </p:custDataLst>
    <p:extLst>
      <p:ext uri="{BB962C8B-B14F-4D97-AF65-F5344CB8AC3E}">
        <p14:creationId xmlns:p14="http://schemas.microsoft.com/office/powerpoint/2010/main" val="342275427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605367" y="1213998"/>
            <a:ext cx="10981267" cy="3077766"/>
          </a:xfrm>
        </p:spPr>
        <p:txBody>
          <a:bodyPr/>
          <a:lstStyle/>
          <a:p>
            <a:r>
              <a:rPr lang="en-US"/>
              <a:t>“Use this template </a:t>
            </a:r>
            <a:br>
              <a:rPr lang="en-US"/>
            </a:br>
            <a:r>
              <a:rPr lang="en-US"/>
              <a:t>to add extra emphasis </a:t>
            </a:r>
            <a:br>
              <a:rPr lang="en-US"/>
            </a:br>
            <a:r>
              <a:rPr lang="en-US"/>
              <a:t>to a quote, fact </a:t>
            </a:r>
            <a:br>
              <a:rPr lang="en-US"/>
            </a:br>
            <a:r>
              <a:rPr lang="en-US"/>
              <a:t>or statistic.”</a:t>
            </a:r>
          </a:p>
        </p:txBody>
      </p:sp>
      <p:sp>
        <p:nvSpPr>
          <p:cNvPr id="5" name="Text Placeholder 4"/>
          <p:cNvSpPr>
            <a:spLocks noGrp="1"/>
          </p:cNvSpPr>
          <p:nvPr>
            <p:ph type="body" sz="quarter" idx="10"/>
          </p:nvPr>
        </p:nvSpPr>
        <p:spPr/>
        <p:txBody>
          <a:bodyPr/>
          <a:lstStyle/>
          <a:p>
            <a:r>
              <a:rPr lang="en-US"/>
              <a:t>– Attribution</a:t>
            </a:r>
          </a:p>
        </p:txBody>
      </p:sp>
    </p:spTree>
    <p:custDataLst>
      <p:tags r:id="rId1"/>
    </p:custDataLst>
    <p:extLst>
      <p:ext uri="{BB962C8B-B14F-4D97-AF65-F5344CB8AC3E}">
        <p14:creationId xmlns:p14="http://schemas.microsoft.com/office/powerpoint/2010/main" val="3990491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5367" y="1213998"/>
            <a:ext cx="10981267" cy="3077766"/>
          </a:xfrm>
        </p:spPr>
        <p:txBody>
          <a:bodyPr/>
          <a:lstStyle/>
          <a:p>
            <a:r>
              <a:rPr lang="en-US"/>
              <a:t>“Use this template </a:t>
            </a:r>
            <a:br>
              <a:rPr lang="en-US"/>
            </a:br>
            <a:r>
              <a:rPr lang="en-US"/>
              <a:t>to add extra emphasis </a:t>
            </a:r>
            <a:br>
              <a:rPr lang="en-US"/>
            </a:br>
            <a:r>
              <a:rPr lang="en-US"/>
              <a:t>to a quote, fact </a:t>
            </a:r>
            <a:br>
              <a:rPr lang="en-US"/>
            </a:br>
            <a:r>
              <a:rPr lang="en-US"/>
              <a:t>or statistic.”</a:t>
            </a:r>
          </a:p>
        </p:txBody>
      </p:sp>
      <p:sp>
        <p:nvSpPr>
          <p:cNvPr id="3" name="Text Placeholder 2"/>
          <p:cNvSpPr>
            <a:spLocks noGrp="1"/>
          </p:cNvSpPr>
          <p:nvPr>
            <p:ph type="body" sz="quarter" idx="10"/>
          </p:nvPr>
        </p:nvSpPr>
        <p:spPr/>
        <p:txBody>
          <a:bodyPr/>
          <a:lstStyle/>
          <a:p>
            <a:r>
              <a:rPr lang="en-US"/>
              <a:t>– Attribution</a:t>
            </a:r>
          </a:p>
        </p:txBody>
      </p:sp>
    </p:spTree>
    <p:custDataLst>
      <p:tags r:id="rId1"/>
    </p:custDataLst>
    <p:extLst>
      <p:ext uri="{BB962C8B-B14F-4D97-AF65-F5344CB8AC3E}">
        <p14:creationId xmlns:p14="http://schemas.microsoft.com/office/powerpoint/2010/main" val="9567262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5367" y="1213998"/>
            <a:ext cx="10981267" cy="3077766"/>
          </a:xfrm>
        </p:spPr>
        <p:txBody>
          <a:bodyPr/>
          <a:lstStyle/>
          <a:p>
            <a:r>
              <a:rPr lang="en-US"/>
              <a:t>“Use this template </a:t>
            </a:r>
            <a:br>
              <a:rPr lang="en-US"/>
            </a:br>
            <a:r>
              <a:rPr lang="en-US"/>
              <a:t>to add extra emphasis </a:t>
            </a:r>
            <a:br>
              <a:rPr lang="en-US"/>
            </a:br>
            <a:r>
              <a:rPr lang="en-US"/>
              <a:t>to a quote, fact </a:t>
            </a:r>
            <a:br>
              <a:rPr lang="en-US"/>
            </a:br>
            <a:r>
              <a:rPr lang="en-US"/>
              <a:t>or statistic.”</a:t>
            </a:r>
          </a:p>
        </p:txBody>
      </p:sp>
      <p:sp>
        <p:nvSpPr>
          <p:cNvPr id="3" name="Text Placeholder 2"/>
          <p:cNvSpPr>
            <a:spLocks noGrp="1"/>
          </p:cNvSpPr>
          <p:nvPr>
            <p:ph type="body" sz="quarter" idx="10"/>
          </p:nvPr>
        </p:nvSpPr>
        <p:spPr/>
        <p:txBody>
          <a:bodyPr/>
          <a:lstStyle/>
          <a:p>
            <a:r>
              <a:rPr lang="en-US"/>
              <a:t>– Attribution</a:t>
            </a:r>
          </a:p>
        </p:txBody>
      </p:sp>
    </p:spTree>
    <p:custDataLst>
      <p:tags r:id="rId1"/>
    </p:custDataLst>
    <p:extLst>
      <p:ext uri="{BB962C8B-B14F-4D97-AF65-F5344CB8AC3E}">
        <p14:creationId xmlns:p14="http://schemas.microsoft.com/office/powerpoint/2010/main" val="169065383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Extending past 6 colors</a:t>
            </a:r>
          </a:p>
        </p:txBody>
      </p:sp>
      <p:sp>
        <p:nvSpPr>
          <p:cNvPr id="2" name="Title 1"/>
          <p:cNvSpPr>
            <a:spLocks noGrp="1"/>
          </p:cNvSpPr>
          <p:nvPr>
            <p:ph type="title"/>
          </p:nvPr>
        </p:nvSpPr>
        <p:spPr/>
        <p:txBody>
          <a:bodyPr/>
          <a:lstStyle/>
          <a:p>
            <a:r>
              <a:rPr lang="en-US"/>
              <a:t>Bar Chart Example </a:t>
            </a:r>
          </a:p>
        </p:txBody>
      </p:sp>
      <p:sp>
        <p:nvSpPr>
          <p:cNvPr id="6" name="Slide Number Placeholder 5">
            <a:extLst>
              <a:ext uri="{FF2B5EF4-FFF2-40B4-BE49-F238E27FC236}">
                <a16:creationId xmlns:a16="http://schemas.microsoft.com/office/drawing/2014/main" id="{E4A4011E-3290-48A5-8F56-5E48217E6BD2}"/>
              </a:ext>
            </a:extLst>
          </p:cNvPr>
          <p:cNvSpPr>
            <a:spLocks noGrp="1"/>
          </p:cNvSpPr>
          <p:nvPr>
            <p:ph type="sldNum" sz="quarter" idx="25"/>
          </p:nvPr>
        </p:nvSpPr>
        <p:spPr/>
        <p:txBody>
          <a:bodyPr/>
          <a:lstStyle/>
          <a:p>
            <a:fld id="{AD816501-AAE5-214E-B100-00C3DC5F5E3F}" type="slidenum">
              <a:rPr lang="en-US" smtClean="0"/>
              <a:pPr/>
              <a:t>29</a:t>
            </a:fld>
            <a:endParaRPr lang="en-US"/>
          </a:p>
        </p:txBody>
      </p:sp>
      <p:sp>
        <p:nvSpPr>
          <p:cNvPr id="11" name="Content Placeholder 10">
            <a:extLst>
              <a:ext uri="{FF2B5EF4-FFF2-40B4-BE49-F238E27FC236}">
                <a16:creationId xmlns:a16="http://schemas.microsoft.com/office/drawing/2014/main" id="{DE6AFDB6-4264-444A-B3F8-B71C340D608F}"/>
              </a:ext>
            </a:extLst>
          </p:cNvPr>
          <p:cNvSpPr>
            <a:spLocks noGrp="1"/>
          </p:cNvSpPr>
          <p:nvPr>
            <p:ph sz="quarter" idx="22"/>
          </p:nvPr>
        </p:nvSpPr>
        <p:spPr/>
        <p:txBody>
          <a:bodyPr/>
          <a:lstStyle/>
          <a:p>
            <a:pPr marL="0" indent="0">
              <a:buNone/>
            </a:pPr>
            <a:r>
              <a:rPr lang="en-US" sz="2000"/>
              <a:t>Manually select colors from palette to complete the chart. </a:t>
            </a:r>
          </a:p>
          <a:p>
            <a:pPr marL="0" indent="0">
              <a:buNone/>
            </a:pPr>
            <a:r>
              <a:rPr lang="en-US" sz="2000"/>
              <a:t>When using bar charts, retain a minimum distance of 50% between data points.</a:t>
            </a:r>
          </a:p>
          <a:p>
            <a:endParaRPr lang="en-US" sz="2000"/>
          </a:p>
          <a:p>
            <a:endParaRPr lang="en-US" sz="2000"/>
          </a:p>
          <a:p>
            <a:endParaRPr lang="en-US" sz="2000"/>
          </a:p>
        </p:txBody>
      </p:sp>
      <p:graphicFrame>
        <p:nvGraphicFramePr>
          <p:cNvPr id="12" name="Content Placeholder 5">
            <a:extLst>
              <a:ext uri="{FF2B5EF4-FFF2-40B4-BE49-F238E27FC236}">
                <a16:creationId xmlns:a16="http://schemas.microsoft.com/office/drawing/2014/main" id="{2A85A74F-45DD-4DEF-9C47-5E8C32EFBB65}"/>
              </a:ext>
            </a:extLst>
          </p:cNvPr>
          <p:cNvGraphicFramePr>
            <a:graphicFrameLocks noGrp="1"/>
          </p:cNvGraphicFramePr>
          <p:nvPr>
            <p:ph sz="quarter" idx="26"/>
            <p:extLst>
              <p:ext uri="{D42A27DB-BD31-4B8C-83A1-F6EECF244321}">
                <p14:modId xmlns:p14="http://schemas.microsoft.com/office/powerpoint/2010/main" val="954319278"/>
              </p:ext>
            </p:extLst>
          </p:nvPr>
        </p:nvGraphicFramePr>
        <p:xfrm>
          <a:off x="4318000" y="1712913"/>
          <a:ext cx="7262813" cy="4206875"/>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15963842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E964F-6C0D-5F49-A98F-A7E3EB13D376}"/>
              </a:ext>
            </a:extLst>
          </p:cNvPr>
          <p:cNvSpPr>
            <a:spLocks noGrp="1"/>
          </p:cNvSpPr>
          <p:nvPr>
            <p:ph type="title"/>
          </p:nvPr>
        </p:nvSpPr>
        <p:spPr>
          <a:xfrm>
            <a:off x="605367" y="378458"/>
            <a:ext cx="8235394" cy="577081"/>
          </a:xfrm>
        </p:spPr>
        <p:txBody>
          <a:bodyPr/>
          <a:lstStyle/>
          <a:p>
            <a:r>
              <a:rPr lang="en-US">
                <a:ea typeface="Arial Unicode MS"/>
                <a:cs typeface="Arial Unicode MS"/>
              </a:rPr>
              <a:t>Target Persona: Mike</a:t>
            </a:r>
            <a:endParaRPr lang="en-US"/>
          </a:p>
        </p:txBody>
      </p:sp>
      <p:sp>
        <p:nvSpPr>
          <p:cNvPr id="3" name="Content Placeholder 2">
            <a:extLst>
              <a:ext uri="{FF2B5EF4-FFF2-40B4-BE49-F238E27FC236}">
                <a16:creationId xmlns:a16="http://schemas.microsoft.com/office/drawing/2014/main" id="{6CC77125-3010-8943-88B3-597FB54A8C53}"/>
              </a:ext>
            </a:extLst>
          </p:cNvPr>
          <p:cNvSpPr>
            <a:spLocks noGrp="1"/>
          </p:cNvSpPr>
          <p:nvPr>
            <p:ph sz="quarter" idx="15"/>
          </p:nvPr>
        </p:nvSpPr>
        <p:spPr>
          <a:xfrm>
            <a:off x="5228867" y="1043622"/>
            <a:ext cx="6648507" cy="3571781"/>
          </a:xfrm>
        </p:spPr>
        <p:txBody>
          <a:bodyPr/>
          <a:lstStyle/>
          <a:p>
            <a:pPr algn="l"/>
            <a:endParaRPr lang="en-US" sz="1600">
              <a:cs typeface="+mn-lt"/>
            </a:endParaRPr>
          </a:p>
          <a:p>
            <a:pPr algn="l"/>
            <a:endParaRPr lang="en-US" sz="1600">
              <a:cs typeface="+mn-lt"/>
            </a:endParaRPr>
          </a:p>
          <a:p>
            <a:r>
              <a:rPr lang="en-US" sz="2400">
                <a:ea typeface="Arial Unicode MS"/>
                <a:cs typeface="Arial"/>
              </a:rPr>
              <a:t>There are 22 million people like Mike in the U.S.</a:t>
            </a:r>
            <a:endParaRPr lang="en-US" sz="2400"/>
          </a:p>
          <a:p>
            <a:pPr algn="l"/>
            <a:endParaRPr lang="en-US">
              <a:cs typeface="Arial"/>
            </a:endParaRPr>
          </a:p>
          <a:p>
            <a:pPr algn="l"/>
            <a:endParaRPr lang="en-US" sz="1600">
              <a:cs typeface="Arial"/>
            </a:endParaRPr>
          </a:p>
          <a:p>
            <a:pPr algn="l"/>
            <a:endParaRPr lang="en-US" sz="1600"/>
          </a:p>
        </p:txBody>
      </p:sp>
      <p:sp>
        <p:nvSpPr>
          <p:cNvPr id="5" name="Slide Number Placeholder 4">
            <a:extLst>
              <a:ext uri="{FF2B5EF4-FFF2-40B4-BE49-F238E27FC236}">
                <a16:creationId xmlns:a16="http://schemas.microsoft.com/office/drawing/2014/main" id="{990FDF36-D0C1-0940-A277-AC7DA0CF9317}"/>
              </a:ext>
            </a:extLst>
          </p:cNvPr>
          <p:cNvSpPr>
            <a:spLocks noGrp="1"/>
          </p:cNvSpPr>
          <p:nvPr>
            <p:ph type="sldNum" sz="quarter" idx="4"/>
          </p:nvPr>
        </p:nvSpPr>
        <p:spPr/>
        <p:txBody>
          <a:bodyPr/>
          <a:lstStyle/>
          <a:p>
            <a:fld id="{AD816501-AAE5-214E-B100-00C3DC5F5E3F}" type="slidenum">
              <a:rPr lang="en-US" smtClean="0"/>
              <a:pPr/>
              <a:t>3</a:t>
            </a:fld>
            <a:endParaRPr lang="en-US"/>
          </a:p>
        </p:txBody>
      </p:sp>
      <p:pic>
        <p:nvPicPr>
          <p:cNvPr id="10" name="Picture 10" descr="A picture containing text, person&#10;&#10;Description automatically generated">
            <a:extLst>
              <a:ext uri="{FF2B5EF4-FFF2-40B4-BE49-F238E27FC236}">
                <a16:creationId xmlns:a16="http://schemas.microsoft.com/office/drawing/2014/main" id="{59EFF054-38E0-41EA-AB15-CC2BAD969478}"/>
              </a:ext>
            </a:extLst>
          </p:cNvPr>
          <p:cNvPicPr>
            <a:picLocks noChangeAspect="1"/>
          </p:cNvPicPr>
          <p:nvPr/>
        </p:nvPicPr>
        <p:blipFill rotWithShape="1">
          <a:blip r:embed="rId2"/>
          <a:srcRect t="14840" r="334" b="-228"/>
          <a:stretch/>
        </p:blipFill>
        <p:spPr>
          <a:xfrm>
            <a:off x="852430" y="1043622"/>
            <a:ext cx="4061855" cy="5006610"/>
          </a:xfrm>
          <a:prstGeom prst="rect">
            <a:avLst/>
          </a:prstGeom>
        </p:spPr>
      </p:pic>
      <p:sp>
        <p:nvSpPr>
          <p:cNvPr id="6" name="TextBox 5">
            <a:extLst>
              <a:ext uri="{FF2B5EF4-FFF2-40B4-BE49-F238E27FC236}">
                <a16:creationId xmlns:a16="http://schemas.microsoft.com/office/drawing/2014/main" id="{C7D3412C-B73A-4025-BA0B-290E0D92E9D1}"/>
              </a:ext>
            </a:extLst>
          </p:cNvPr>
          <p:cNvSpPr txBox="1"/>
          <p:nvPr/>
        </p:nvSpPr>
        <p:spPr>
          <a:xfrm>
            <a:off x="11585467" y="2147"/>
            <a:ext cx="583814" cy="338554"/>
          </a:xfrm>
          <a:prstGeom prst="rect">
            <a:avLst/>
          </a:prstGeom>
          <a:noFill/>
        </p:spPr>
        <p:txBody>
          <a:bodyPr rot="0" spcFirstLastPara="0" vertOverflow="overflow" horzOverflow="overflow" vert="horz" wrap="none" lIns="45720" tIns="45720" rIns="137160" bIns="45720" numCol="1" spcCol="0" rtlCol="0" fromWordArt="0" anchor="t" anchorCtr="0" forceAA="0" compatLnSpc="1">
            <a:prstTxWarp prst="textNoShape">
              <a:avLst/>
            </a:prstTxWarp>
            <a:spAutoFit/>
          </a:bodyPr>
          <a:lstStyle/>
          <a:p>
            <a:pPr algn="ctr"/>
            <a:r>
              <a:rPr lang="en-US" sz="1600">
                <a:solidFill>
                  <a:schemeClr val="tx2"/>
                </a:solidFill>
                <a:latin typeface="Arial"/>
                <a:ea typeface="Arial Unicode MS"/>
                <a:cs typeface="Arial Unicode MS"/>
              </a:rPr>
              <a:t>4.09</a:t>
            </a:r>
            <a:endParaRPr lang="en-US" sz="1600"/>
          </a:p>
        </p:txBody>
      </p:sp>
      <p:sp>
        <p:nvSpPr>
          <p:cNvPr id="8" name="TextBox 7">
            <a:extLst>
              <a:ext uri="{FF2B5EF4-FFF2-40B4-BE49-F238E27FC236}">
                <a16:creationId xmlns:a16="http://schemas.microsoft.com/office/drawing/2014/main" id="{3D8E5295-3DC8-439B-9A95-069BFD8D4710}"/>
              </a:ext>
            </a:extLst>
          </p:cNvPr>
          <p:cNvSpPr txBox="1"/>
          <p:nvPr/>
        </p:nvSpPr>
        <p:spPr>
          <a:xfrm>
            <a:off x="9201488" y="5743459"/>
            <a:ext cx="65"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endParaRPr lang="en-US" sz="2000">
              <a:solidFill>
                <a:schemeClr val="tx2"/>
              </a:solidFill>
            </a:endParaRPr>
          </a:p>
        </p:txBody>
      </p:sp>
      <p:pic>
        <p:nvPicPr>
          <p:cNvPr id="15" name="Picture 14">
            <a:extLst>
              <a:ext uri="{FF2B5EF4-FFF2-40B4-BE49-F238E27FC236}">
                <a16:creationId xmlns:a16="http://schemas.microsoft.com/office/drawing/2014/main" id="{4D085B6C-E5D2-4D9B-9D9F-6AC78CBE68DC}"/>
              </a:ext>
            </a:extLst>
          </p:cNvPr>
          <p:cNvPicPr>
            <a:picLocks noChangeAspect="1"/>
          </p:cNvPicPr>
          <p:nvPr/>
        </p:nvPicPr>
        <p:blipFill>
          <a:blip r:embed="rId3"/>
          <a:stretch>
            <a:fillRect/>
          </a:stretch>
        </p:blipFill>
        <p:spPr>
          <a:xfrm>
            <a:off x="6323358" y="2376487"/>
            <a:ext cx="4353269" cy="2545699"/>
          </a:xfrm>
          <a:prstGeom prst="rect">
            <a:avLst/>
          </a:prstGeom>
        </p:spPr>
      </p:pic>
    </p:spTree>
    <p:extLst>
      <p:ext uri="{BB962C8B-B14F-4D97-AF65-F5344CB8AC3E}">
        <p14:creationId xmlns:p14="http://schemas.microsoft.com/office/powerpoint/2010/main" val="28942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Text Placeholder 51">
            <a:extLst>
              <a:ext uri="{FF2B5EF4-FFF2-40B4-BE49-F238E27FC236}">
                <a16:creationId xmlns:a16="http://schemas.microsoft.com/office/drawing/2014/main" id="{39466CBF-C027-B64C-8631-069036E921CA}"/>
              </a:ext>
            </a:extLst>
          </p:cNvPr>
          <p:cNvSpPr>
            <a:spLocks noGrp="1"/>
          </p:cNvSpPr>
          <p:nvPr>
            <p:ph type="body" sz="quarter" idx="22"/>
          </p:nvPr>
        </p:nvSpPr>
        <p:spPr/>
        <p:txBody>
          <a:bodyPr/>
          <a:lstStyle/>
          <a:p>
            <a:r>
              <a:rPr lang="en-US"/>
              <a:t>Subhead</a:t>
            </a:r>
          </a:p>
        </p:txBody>
      </p:sp>
      <p:sp>
        <p:nvSpPr>
          <p:cNvPr id="54" name="Text Placeholder 53">
            <a:extLst>
              <a:ext uri="{FF2B5EF4-FFF2-40B4-BE49-F238E27FC236}">
                <a16:creationId xmlns:a16="http://schemas.microsoft.com/office/drawing/2014/main" id="{6C9B7C68-9CA2-DD4C-A111-43EA78CA9EED}"/>
              </a:ext>
            </a:extLst>
          </p:cNvPr>
          <p:cNvSpPr>
            <a:spLocks noGrp="1"/>
          </p:cNvSpPr>
          <p:nvPr>
            <p:ph type="body" sz="quarter" idx="23"/>
          </p:nvPr>
        </p:nvSpPr>
        <p:spPr/>
        <p:txBody>
          <a:bodyPr/>
          <a:lstStyle/>
          <a:p>
            <a:r>
              <a:rPr lang="en-US"/>
              <a:t>Subhead</a:t>
            </a:r>
          </a:p>
        </p:txBody>
      </p:sp>
      <p:sp>
        <p:nvSpPr>
          <p:cNvPr id="58" name="Text Placeholder 57">
            <a:extLst>
              <a:ext uri="{FF2B5EF4-FFF2-40B4-BE49-F238E27FC236}">
                <a16:creationId xmlns:a16="http://schemas.microsoft.com/office/drawing/2014/main" id="{90AB88A8-BE91-9F43-B306-55AC805F6806}"/>
              </a:ext>
            </a:extLst>
          </p:cNvPr>
          <p:cNvSpPr>
            <a:spLocks noGrp="1"/>
          </p:cNvSpPr>
          <p:nvPr>
            <p:ph type="body" sz="quarter" idx="24"/>
          </p:nvPr>
        </p:nvSpPr>
        <p:spPr/>
        <p:txBody>
          <a:bodyPr/>
          <a:lstStyle/>
          <a:p>
            <a:r>
              <a:rPr lang="en-US"/>
              <a:t>Your body copy goes here. Body copy goes here. Body copy goes here. Body copy goes here.</a:t>
            </a:r>
          </a:p>
        </p:txBody>
      </p:sp>
      <p:sp>
        <p:nvSpPr>
          <p:cNvPr id="61" name="Text Placeholder 60">
            <a:extLst>
              <a:ext uri="{FF2B5EF4-FFF2-40B4-BE49-F238E27FC236}">
                <a16:creationId xmlns:a16="http://schemas.microsoft.com/office/drawing/2014/main" id="{90C3F330-664C-FF46-B5A8-79DD85CDA5C0}"/>
              </a:ext>
            </a:extLst>
          </p:cNvPr>
          <p:cNvSpPr>
            <a:spLocks noGrp="1"/>
          </p:cNvSpPr>
          <p:nvPr>
            <p:ph type="body" sz="quarter" idx="25"/>
          </p:nvPr>
        </p:nvSpPr>
        <p:spPr/>
        <p:txBody>
          <a:bodyPr/>
          <a:lstStyle/>
          <a:p>
            <a:r>
              <a:rPr lang="en-US"/>
              <a:t>Your body copy goes here. Body copy goes here. Body copy goes here. Body copy goes here.</a:t>
            </a:r>
          </a:p>
        </p:txBody>
      </p:sp>
      <p:sp>
        <p:nvSpPr>
          <p:cNvPr id="151" name="Text Placeholder 150">
            <a:extLst>
              <a:ext uri="{FF2B5EF4-FFF2-40B4-BE49-F238E27FC236}">
                <a16:creationId xmlns:a16="http://schemas.microsoft.com/office/drawing/2014/main" id="{C2D24626-2C17-9749-8847-CDC47D2FE82D}"/>
              </a:ext>
            </a:extLst>
          </p:cNvPr>
          <p:cNvSpPr>
            <a:spLocks noGrp="1"/>
          </p:cNvSpPr>
          <p:nvPr>
            <p:ph type="body" sz="quarter" idx="26"/>
          </p:nvPr>
        </p:nvSpPr>
        <p:spPr/>
        <p:txBody>
          <a:bodyPr/>
          <a:lstStyle/>
          <a:p>
            <a:r>
              <a:rPr lang="en-US"/>
              <a:t>Describe your statistic here. This is where the text goes, in Arial15pt font.</a:t>
            </a:r>
          </a:p>
        </p:txBody>
      </p:sp>
      <p:sp>
        <p:nvSpPr>
          <p:cNvPr id="63" name="Text Placeholder 62">
            <a:extLst>
              <a:ext uri="{FF2B5EF4-FFF2-40B4-BE49-F238E27FC236}">
                <a16:creationId xmlns:a16="http://schemas.microsoft.com/office/drawing/2014/main" id="{2BDA5E85-E2CA-1845-8E91-660270542882}"/>
              </a:ext>
            </a:extLst>
          </p:cNvPr>
          <p:cNvSpPr>
            <a:spLocks noGrp="1"/>
          </p:cNvSpPr>
          <p:nvPr>
            <p:ph type="body" sz="quarter" idx="27"/>
          </p:nvPr>
        </p:nvSpPr>
        <p:spPr/>
        <p:txBody>
          <a:bodyPr/>
          <a:lstStyle/>
          <a:p>
            <a:r>
              <a:rPr lang="en-US"/>
              <a:t>Describe your statistic here. This is where the text goes, in Arial 15pt font.</a:t>
            </a:r>
          </a:p>
        </p:txBody>
      </p:sp>
      <p:sp>
        <p:nvSpPr>
          <p:cNvPr id="64" name="Text Placeholder 63">
            <a:extLst>
              <a:ext uri="{FF2B5EF4-FFF2-40B4-BE49-F238E27FC236}">
                <a16:creationId xmlns:a16="http://schemas.microsoft.com/office/drawing/2014/main" id="{7547A5B5-63E9-5941-8F63-E568A9A83C44}"/>
              </a:ext>
            </a:extLst>
          </p:cNvPr>
          <p:cNvSpPr>
            <a:spLocks noGrp="1"/>
          </p:cNvSpPr>
          <p:nvPr>
            <p:ph type="body" sz="quarter" idx="28"/>
          </p:nvPr>
        </p:nvSpPr>
        <p:spPr/>
        <p:txBody>
          <a:bodyPr/>
          <a:lstStyle/>
          <a:p>
            <a:r>
              <a:rPr lang="en-US"/>
              <a:t>1 in 5</a:t>
            </a:r>
          </a:p>
        </p:txBody>
      </p:sp>
      <p:sp>
        <p:nvSpPr>
          <p:cNvPr id="65" name="Text Placeholder 64">
            <a:extLst>
              <a:ext uri="{FF2B5EF4-FFF2-40B4-BE49-F238E27FC236}">
                <a16:creationId xmlns:a16="http://schemas.microsoft.com/office/drawing/2014/main" id="{2D7405AD-DC00-9C4C-8A51-44035200C4AD}"/>
              </a:ext>
            </a:extLst>
          </p:cNvPr>
          <p:cNvSpPr>
            <a:spLocks noGrp="1"/>
          </p:cNvSpPr>
          <p:nvPr>
            <p:ph type="body" sz="quarter" idx="29"/>
          </p:nvPr>
        </p:nvSpPr>
        <p:spPr/>
        <p:txBody>
          <a:bodyPr/>
          <a:lstStyle/>
          <a:p>
            <a:r>
              <a:rPr lang="en-US"/>
              <a:t>3 in 5</a:t>
            </a:r>
          </a:p>
        </p:txBody>
      </p:sp>
      <p:sp>
        <p:nvSpPr>
          <p:cNvPr id="66" name="Text Placeholder 65">
            <a:extLst>
              <a:ext uri="{FF2B5EF4-FFF2-40B4-BE49-F238E27FC236}">
                <a16:creationId xmlns:a16="http://schemas.microsoft.com/office/drawing/2014/main" id="{1EE04EE3-64A5-CF4E-82A6-73F5B4BAB0CB}"/>
              </a:ext>
            </a:extLst>
          </p:cNvPr>
          <p:cNvSpPr>
            <a:spLocks noGrp="1"/>
          </p:cNvSpPr>
          <p:nvPr>
            <p:ph type="body" sz="quarter" idx="30"/>
          </p:nvPr>
        </p:nvSpPr>
        <p:spPr/>
        <p:txBody>
          <a:bodyPr/>
          <a:lstStyle/>
          <a:p>
            <a:r>
              <a:rPr lang="en-US"/>
              <a:t>Subhead</a:t>
            </a:r>
          </a:p>
        </p:txBody>
      </p:sp>
      <p:sp>
        <p:nvSpPr>
          <p:cNvPr id="67" name="Text Placeholder 66">
            <a:extLst>
              <a:ext uri="{FF2B5EF4-FFF2-40B4-BE49-F238E27FC236}">
                <a16:creationId xmlns:a16="http://schemas.microsoft.com/office/drawing/2014/main" id="{57767954-1F22-E94E-ABDE-381B85A9719A}"/>
              </a:ext>
            </a:extLst>
          </p:cNvPr>
          <p:cNvSpPr>
            <a:spLocks noGrp="1"/>
          </p:cNvSpPr>
          <p:nvPr>
            <p:ph type="body" sz="quarter" idx="31"/>
          </p:nvPr>
        </p:nvSpPr>
        <p:spPr/>
        <p:txBody>
          <a:bodyPr/>
          <a:lstStyle/>
          <a:p>
            <a:r>
              <a:rPr lang="en-US"/>
              <a:t>Subhead</a:t>
            </a:r>
          </a:p>
        </p:txBody>
      </p:sp>
      <p:sp>
        <p:nvSpPr>
          <p:cNvPr id="371" name="Text Placeholder 370">
            <a:extLst>
              <a:ext uri="{FF2B5EF4-FFF2-40B4-BE49-F238E27FC236}">
                <a16:creationId xmlns:a16="http://schemas.microsoft.com/office/drawing/2014/main" id="{4105E769-DD37-FB41-BD13-91305747017C}"/>
              </a:ext>
            </a:extLst>
          </p:cNvPr>
          <p:cNvSpPr>
            <a:spLocks noGrp="1"/>
          </p:cNvSpPr>
          <p:nvPr>
            <p:ph type="body" sz="quarter" idx="33"/>
          </p:nvPr>
        </p:nvSpPr>
        <p:spPr/>
        <p:txBody>
          <a:bodyPr/>
          <a:lstStyle/>
          <a:p>
            <a:r>
              <a:rPr lang="en-US"/>
              <a:t>Your first bullet point can go here.</a:t>
            </a:r>
          </a:p>
          <a:p>
            <a:r>
              <a:rPr lang="en-US"/>
              <a:t>This is where your second bullet point will go.</a:t>
            </a:r>
          </a:p>
        </p:txBody>
      </p:sp>
      <p:sp>
        <p:nvSpPr>
          <p:cNvPr id="200" name="Text Placeholder 199">
            <a:extLst>
              <a:ext uri="{FF2B5EF4-FFF2-40B4-BE49-F238E27FC236}">
                <a16:creationId xmlns:a16="http://schemas.microsoft.com/office/drawing/2014/main" id="{1E482C3D-733A-D947-AA75-C5ED55BE87CE}"/>
              </a:ext>
            </a:extLst>
          </p:cNvPr>
          <p:cNvSpPr>
            <a:spLocks noGrp="1"/>
          </p:cNvSpPr>
          <p:nvPr>
            <p:ph type="body" sz="quarter" idx="34"/>
          </p:nvPr>
        </p:nvSpPr>
        <p:spPr/>
        <p:txBody>
          <a:bodyPr/>
          <a:lstStyle/>
          <a:p>
            <a:r>
              <a:rPr lang="en-US"/>
              <a:t>Your first bullet point can go here.</a:t>
            </a:r>
          </a:p>
          <a:p>
            <a:r>
              <a:rPr lang="en-US"/>
              <a:t>This is where your second bullet point will go.</a:t>
            </a:r>
          </a:p>
          <a:p>
            <a:endParaRPr lang="en-US"/>
          </a:p>
        </p:txBody>
      </p:sp>
      <p:sp>
        <p:nvSpPr>
          <p:cNvPr id="146" name="Text Placeholder 145">
            <a:extLst>
              <a:ext uri="{FF2B5EF4-FFF2-40B4-BE49-F238E27FC236}">
                <a16:creationId xmlns:a16="http://schemas.microsoft.com/office/drawing/2014/main" id="{2DB32C2F-1093-B24B-8071-D755809E3EF0}"/>
              </a:ext>
            </a:extLst>
          </p:cNvPr>
          <p:cNvSpPr>
            <a:spLocks noGrp="1"/>
          </p:cNvSpPr>
          <p:nvPr>
            <p:ph type="body" sz="quarter" idx="35"/>
          </p:nvPr>
        </p:nvSpPr>
        <p:spPr>
          <a:xfrm>
            <a:off x="7840066" y="4669501"/>
            <a:ext cx="1438975" cy="1168195"/>
          </a:xfrm>
        </p:spPr>
        <p:txBody>
          <a:bodyPr/>
          <a:lstStyle/>
          <a:p>
            <a:r>
              <a:rPr lang="en-US" sz="1600">
                <a:ea typeface="Arial Unicode MS"/>
                <a:cs typeface="Arial Unicode MS"/>
              </a:rPr>
              <a:t>of over-65 population</a:t>
            </a:r>
            <a:endParaRPr lang="en-US"/>
          </a:p>
        </p:txBody>
      </p:sp>
      <p:sp>
        <p:nvSpPr>
          <p:cNvPr id="147" name="Text Placeholder 146">
            <a:extLst>
              <a:ext uri="{FF2B5EF4-FFF2-40B4-BE49-F238E27FC236}">
                <a16:creationId xmlns:a16="http://schemas.microsoft.com/office/drawing/2014/main" id="{AEFA7B04-2938-D74D-9908-D91F0FE4919B}"/>
              </a:ext>
            </a:extLst>
          </p:cNvPr>
          <p:cNvSpPr>
            <a:spLocks noGrp="1"/>
          </p:cNvSpPr>
          <p:nvPr>
            <p:ph type="body" sz="quarter" idx="36"/>
          </p:nvPr>
        </p:nvSpPr>
        <p:spPr>
          <a:xfrm>
            <a:off x="7785002" y="4102917"/>
            <a:ext cx="1438974" cy="519636"/>
          </a:xfrm>
        </p:spPr>
        <p:txBody>
          <a:bodyPr/>
          <a:lstStyle/>
          <a:p>
            <a:r>
              <a:rPr lang="en-US" sz="3650">
                <a:ea typeface="Arial Unicode MS"/>
                <a:cs typeface="Arial Unicode MS"/>
              </a:rPr>
              <a:t>42%</a:t>
            </a:r>
          </a:p>
        </p:txBody>
      </p:sp>
      <p:sp>
        <p:nvSpPr>
          <p:cNvPr id="23" name="Text Placeholder 22">
            <a:extLst>
              <a:ext uri="{FF2B5EF4-FFF2-40B4-BE49-F238E27FC236}">
                <a16:creationId xmlns:a16="http://schemas.microsoft.com/office/drawing/2014/main" id="{FD829E1C-C1E2-4E31-B078-8F8233BDAA5D}"/>
              </a:ext>
            </a:extLst>
          </p:cNvPr>
          <p:cNvSpPr>
            <a:spLocks noGrp="1"/>
          </p:cNvSpPr>
          <p:nvPr>
            <p:ph type="body" sz="quarter" idx="37"/>
          </p:nvPr>
        </p:nvSpPr>
        <p:spPr/>
        <p:txBody>
          <a:bodyPr/>
          <a:lstStyle/>
          <a:p>
            <a:r>
              <a:rPr lang="en-US"/>
              <a:t>Your content relating to the pie chart can go here.</a:t>
            </a:r>
          </a:p>
        </p:txBody>
      </p:sp>
      <p:sp>
        <p:nvSpPr>
          <p:cNvPr id="24" name="Text Placeholder 23">
            <a:extLst>
              <a:ext uri="{FF2B5EF4-FFF2-40B4-BE49-F238E27FC236}">
                <a16:creationId xmlns:a16="http://schemas.microsoft.com/office/drawing/2014/main" id="{B79C5970-F429-4CE5-A4F1-3B3963702F7E}"/>
              </a:ext>
            </a:extLst>
          </p:cNvPr>
          <p:cNvSpPr>
            <a:spLocks noGrp="1"/>
          </p:cNvSpPr>
          <p:nvPr>
            <p:ph type="body" sz="quarter" idx="38"/>
          </p:nvPr>
        </p:nvSpPr>
        <p:spPr/>
        <p:txBody>
          <a:bodyPr/>
          <a:lstStyle/>
          <a:p>
            <a:r>
              <a:rPr lang="en-US"/>
              <a:t>22%</a:t>
            </a:r>
          </a:p>
        </p:txBody>
      </p:sp>
      <p:sp>
        <p:nvSpPr>
          <p:cNvPr id="26" name="Title 1">
            <a:extLst>
              <a:ext uri="{FF2B5EF4-FFF2-40B4-BE49-F238E27FC236}">
                <a16:creationId xmlns:a16="http://schemas.microsoft.com/office/drawing/2014/main" id="{895C5829-EB0E-5444-A10A-F6FD1A61F434}"/>
              </a:ext>
            </a:extLst>
          </p:cNvPr>
          <p:cNvSpPr>
            <a:spLocks noGrp="1"/>
          </p:cNvSpPr>
          <p:nvPr>
            <p:ph type="title"/>
          </p:nvPr>
        </p:nvSpPr>
        <p:spPr/>
        <p:txBody>
          <a:bodyPr/>
          <a:lstStyle/>
          <a:p>
            <a:r>
              <a:rPr lang="en-US"/>
              <a:t>Compare/Contrast Example</a:t>
            </a:r>
          </a:p>
        </p:txBody>
      </p:sp>
      <p:sp>
        <p:nvSpPr>
          <p:cNvPr id="2" name="Slide Number Placeholder 1">
            <a:extLst>
              <a:ext uri="{FF2B5EF4-FFF2-40B4-BE49-F238E27FC236}">
                <a16:creationId xmlns:a16="http://schemas.microsoft.com/office/drawing/2014/main" id="{FE229232-0AC6-412F-BB26-985D717D3EF5}"/>
              </a:ext>
            </a:extLst>
          </p:cNvPr>
          <p:cNvSpPr>
            <a:spLocks noGrp="1"/>
          </p:cNvSpPr>
          <p:nvPr>
            <p:ph type="sldNum" sz="quarter" idx="39"/>
          </p:nvPr>
        </p:nvSpPr>
        <p:spPr/>
        <p:txBody>
          <a:bodyPr/>
          <a:lstStyle/>
          <a:p>
            <a:pPr marL="0" marR="0" lvl="0" indent="0" algn="r" defTabSz="511175" rtl="0" eaLnBrk="1" fontAlgn="base" latinLnBrk="0" hangingPunct="1">
              <a:lnSpc>
                <a:spcPct val="100000"/>
              </a:lnSpc>
              <a:spcBef>
                <a:spcPct val="50000"/>
              </a:spcBef>
              <a:spcAft>
                <a:spcPct val="0"/>
              </a:spcAft>
              <a:buClrTx/>
              <a:buSzTx/>
              <a:buFontTx/>
              <a:buNone/>
              <a:tabLst/>
              <a:defRPr/>
            </a:pPr>
            <a:fld id="{AD816501-AAE5-214E-B100-00C3DC5F5E3F}" type="slidenum">
              <a:rPr kumimoji="0" lang="en-US" sz="1000" b="0" i="0" u="none" strike="noStrike" kern="1200" cap="none" spc="0" normalizeH="0" baseline="0" noProof="0" smtClean="0">
                <a:ln>
                  <a:noFill/>
                </a:ln>
                <a:solidFill>
                  <a:srgbClr val="0420AC"/>
                </a:solidFill>
                <a:effectLst/>
                <a:uLnTx/>
                <a:uFillTx/>
                <a:latin typeface="Arial"/>
              </a:rPr>
              <a:pPr marL="0" marR="0" lvl="0" indent="0" algn="r" defTabSz="511175" rtl="0" eaLnBrk="1" fontAlgn="base" latinLnBrk="0" hangingPunct="1">
                <a:lnSpc>
                  <a:spcPct val="100000"/>
                </a:lnSpc>
                <a:spcBef>
                  <a:spcPct val="50000"/>
                </a:spcBef>
                <a:spcAft>
                  <a:spcPct val="0"/>
                </a:spcAft>
                <a:buClrTx/>
                <a:buSzTx/>
                <a:buFontTx/>
                <a:buNone/>
                <a:tabLst/>
                <a:defRPr/>
              </a:pPr>
              <a:t>30</a:t>
            </a:fld>
            <a:endParaRPr kumimoji="0" lang="en-US" sz="1000" b="0" i="0" u="none" strike="noStrike" kern="1200" cap="none" spc="0" normalizeH="0" baseline="0" noProof="0">
              <a:ln>
                <a:noFill/>
              </a:ln>
              <a:solidFill>
                <a:srgbClr val="0420AC"/>
              </a:solidFill>
              <a:effectLst/>
              <a:uLnTx/>
              <a:uFillTx/>
              <a:latin typeface="Arial"/>
            </a:endParaRPr>
          </a:p>
        </p:txBody>
      </p:sp>
      <p:cxnSp>
        <p:nvCxnSpPr>
          <p:cNvPr id="31" name="Straight Connector 30">
            <a:extLst>
              <a:ext uri="{FF2B5EF4-FFF2-40B4-BE49-F238E27FC236}">
                <a16:creationId xmlns:a16="http://schemas.microsoft.com/office/drawing/2014/main" id="{0220E9DD-6392-4547-9633-8D0F8E5DD645}"/>
              </a:ext>
            </a:extLst>
          </p:cNvPr>
          <p:cNvCxnSpPr>
            <a:cxnSpLocks/>
          </p:cNvCxnSpPr>
          <p:nvPr/>
        </p:nvCxnSpPr>
        <p:spPr bwMode="auto">
          <a:xfrm>
            <a:off x="6096000" y="1500809"/>
            <a:ext cx="0" cy="4414216"/>
          </a:xfrm>
          <a:prstGeom prst="line">
            <a:avLst/>
          </a:prstGeom>
          <a:solidFill>
            <a:srgbClr val="C0C0C0"/>
          </a:solidFill>
          <a:ln w="19050" cap="flat" cmpd="sng" algn="ctr">
            <a:solidFill>
              <a:srgbClr val="777777"/>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4F85EDD4-C0DB-3C48-917B-2D4155B6E904}"/>
              </a:ext>
            </a:extLst>
          </p:cNvPr>
          <p:cNvCxnSpPr>
            <a:cxnSpLocks/>
          </p:cNvCxnSpPr>
          <p:nvPr/>
        </p:nvCxnSpPr>
        <p:spPr bwMode="auto">
          <a:xfrm flipV="1">
            <a:off x="3577497" y="3985514"/>
            <a:ext cx="0" cy="1839267"/>
          </a:xfrm>
          <a:prstGeom prst="line">
            <a:avLst/>
          </a:prstGeom>
          <a:solidFill>
            <a:srgbClr val="C0C0C0"/>
          </a:solidFill>
          <a:ln w="9525" cap="flat" cmpd="sng" algn="ctr">
            <a:solidFill>
              <a:srgbClr val="777777"/>
            </a:solidFill>
            <a:prstDash val="solid"/>
            <a:round/>
            <a:headEnd type="none" w="med" len="med"/>
            <a:tailEnd type="none" w="med" len="med"/>
          </a:ln>
          <a:effectLst/>
        </p:spPr>
      </p:cxnSp>
      <p:graphicFrame>
        <p:nvGraphicFramePr>
          <p:cNvPr id="60" name="Chart 59">
            <a:extLst>
              <a:ext uri="{FF2B5EF4-FFF2-40B4-BE49-F238E27FC236}">
                <a16:creationId xmlns:a16="http://schemas.microsoft.com/office/drawing/2014/main" id="{F4B8FD28-4770-9B4A-BD57-C4835DC7870F}"/>
              </a:ext>
            </a:extLst>
          </p:cNvPr>
          <p:cNvGraphicFramePr/>
          <p:nvPr/>
        </p:nvGraphicFramePr>
        <p:xfrm>
          <a:off x="6151538" y="3911388"/>
          <a:ext cx="1698650" cy="165799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3" name="Chart 102">
            <a:extLst>
              <a:ext uri="{FF2B5EF4-FFF2-40B4-BE49-F238E27FC236}">
                <a16:creationId xmlns:a16="http://schemas.microsoft.com/office/drawing/2014/main" id="{6A0970D6-6C03-E942-997B-4EE8AB0CFAAC}"/>
              </a:ext>
            </a:extLst>
          </p:cNvPr>
          <p:cNvGraphicFramePr/>
          <p:nvPr/>
        </p:nvGraphicFramePr>
        <p:xfrm>
          <a:off x="-109544" y="3793738"/>
          <a:ext cx="3065796" cy="1657630"/>
        </p:xfrm>
        <a:graphic>
          <a:graphicData uri="http://schemas.openxmlformats.org/drawingml/2006/chart">
            <c:chart xmlns:c="http://schemas.openxmlformats.org/drawingml/2006/chart" xmlns:r="http://schemas.openxmlformats.org/officeDocument/2006/relationships" r:id="rId5"/>
          </a:graphicData>
        </a:graphic>
      </p:graphicFrame>
      <p:cxnSp>
        <p:nvCxnSpPr>
          <p:cNvPr id="29" name="Straight Connector 28">
            <a:extLst>
              <a:ext uri="{FF2B5EF4-FFF2-40B4-BE49-F238E27FC236}">
                <a16:creationId xmlns:a16="http://schemas.microsoft.com/office/drawing/2014/main" id="{4D5B8A68-0D3F-8A48-AABC-0D59AFD7DF2C}"/>
              </a:ext>
            </a:extLst>
          </p:cNvPr>
          <p:cNvCxnSpPr>
            <a:cxnSpLocks/>
          </p:cNvCxnSpPr>
          <p:nvPr/>
        </p:nvCxnSpPr>
        <p:spPr bwMode="auto">
          <a:xfrm>
            <a:off x="568583" y="2489130"/>
            <a:ext cx="5148072" cy="0"/>
          </a:xfrm>
          <a:prstGeom prst="line">
            <a:avLst/>
          </a:prstGeom>
          <a:solidFill>
            <a:srgbClr val="C0C0C0"/>
          </a:solidFill>
          <a:ln w="9525" cap="flat" cmpd="sng" algn="ctr">
            <a:solidFill>
              <a:srgbClr val="777777"/>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AE399712-B698-724D-A9B1-E645C03A9DE4}"/>
              </a:ext>
            </a:extLst>
          </p:cNvPr>
          <p:cNvCxnSpPr>
            <a:cxnSpLocks/>
          </p:cNvCxnSpPr>
          <p:nvPr/>
        </p:nvCxnSpPr>
        <p:spPr bwMode="auto">
          <a:xfrm flipV="1">
            <a:off x="9315836" y="3998429"/>
            <a:ext cx="0" cy="1839267"/>
          </a:xfrm>
          <a:prstGeom prst="line">
            <a:avLst/>
          </a:prstGeom>
          <a:solidFill>
            <a:srgbClr val="C0C0C0"/>
          </a:solidFill>
          <a:ln w="9525" cap="flat" cmpd="sng" algn="ctr">
            <a:solidFill>
              <a:srgbClr val="777777"/>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47F544CC-1051-F743-A142-FF14A803F13E}"/>
              </a:ext>
            </a:extLst>
          </p:cNvPr>
          <p:cNvCxnSpPr>
            <a:cxnSpLocks/>
          </p:cNvCxnSpPr>
          <p:nvPr/>
        </p:nvCxnSpPr>
        <p:spPr bwMode="auto">
          <a:xfrm>
            <a:off x="6431441" y="2489130"/>
            <a:ext cx="5148072" cy="0"/>
          </a:xfrm>
          <a:prstGeom prst="line">
            <a:avLst/>
          </a:prstGeom>
          <a:solidFill>
            <a:srgbClr val="C0C0C0"/>
          </a:solidFill>
          <a:ln w="9525" cap="flat" cmpd="sng" algn="ctr">
            <a:solidFill>
              <a:srgbClr val="777777"/>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ED4C677E-0BB7-C147-9E6A-40E53DA1A5A4}"/>
              </a:ext>
            </a:extLst>
          </p:cNvPr>
          <p:cNvCxnSpPr>
            <a:cxnSpLocks/>
          </p:cNvCxnSpPr>
          <p:nvPr/>
        </p:nvCxnSpPr>
        <p:spPr bwMode="auto">
          <a:xfrm>
            <a:off x="6431441" y="3747656"/>
            <a:ext cx="5148072" cy="0"/>
          </a:xfrm>
          <a:prstGeom prst="line">
            <a:avLst/>
          </a:prstGeom>
          <a:solidFill>
            <a:srgbClr val="C0C0C0"/>
          </a:solidFill>
          <a:ln w="9525" cap="flat" cmpd="sng" algn="ctr">
            <a:solidFill>
              <a:srgbClr val="777777"/>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DF79F249-64EC-7D4A-A982-6671F6DA9E42}"/>
              </a:ext>
            </a:extLst>
          </p:cNvPr>
          <p:cNvCxnSpPr>
            <a:cxnSpLocks/>
          </p:cNvCxnSpPr>
          <p:nvPr/>
        </p:nvCxnSpPr>
        <p:spPr bwMode="auto">
          <a:xfrm>
            <a:off x="585624" y="3747656"/>
            <a:ext cx="5148072" cy="0"/>
          </a:xfrm>
          <a:prstGeom prst="line">
            <a:avLst/>
          </a:prstGeom>
          <a:solidFill>
            <a:srgbClr val="C0C0C0"/>
          </a:solidFill>
          <a:ln w="9525" cap="flat" cmpd="sng" algn="ctr">
            <a:solidFill>
              <a:srgbClr val="777777"/>
            </a:solidFill>
            <a:prstDash val="solid"/>
            <a:round/>
            <a:headEnd type="none" w="med" len="med"/>
            <a:tailEnd type="none" w="med" len="med"/>
          </a:ln>
          <a:effectLst/>
        </p:spPr>
      </p:cxnSp>
    </p:spTree>
    <p:custDataLst>
      <p:tags r:id="rId1"/>
    </p:custDataLst>
    <p:extLst>
      <p:ext uri="{BB962C8B-B14F-4D97-AF65-F5344CB8AC3E}">
        <p14:creationId xmlns:p14="http://schemas.microsoft.com/office/powerpoint/2010/main" val="10111776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 Placeholder 19"/>
          <p:cNvSpPr>
            <a:spLocks noGrp="1"/>
          </p:cNvSpPr>
          <p:nvPr>
            <p:ph type="body" sz="quarter" idx="10"/>
          </p:nvPr>
        </p:nvSpPr>
        <p:spPr/>
        <p:txBody>
          <a:bodyPr/>
          <a:lstStyle/>
          <a:p>
            <a:r>
              <a:rPr lang="en-US"/>
              <a:t>Align elements to </a:t>
            </a:r>
            <a:r>
              <a:rPr lang="en-US">
                <a:solidFill>
                  <a:schemeClr val="tx2"/>
                </a:solidFill>
              </a:rPr>
              <a:t>the</a:t>
            </a:r>
            <a:r>
              <a:rPr lang="en-US"/>
              <a:t> grid and enhance the size of key.</a:t>
            </a:r>
          </a:p>
        </p:txBody>
      </p:sp>
      <p:sp>
        <p:nvSpPr>
          <p:cNvPr id="5" name="Text Placeholder 4">
            <a:extLst>
              <a:ext uri="{FF2B5EF4-FFF2-40B4-BE49-F238E27FC236}">
                <a16:creationId xmlns:a16="http://schemas.microsoft.com/office/drawing/2014/main" id="{DFD71CA7-67D9-47E6-8EEF-6656EC7DC43B}"/>
              </a:ext>
            </a:extLst>
          </p:cNvPr>
          <p:cNvSpPr>
            <a:spLocks noGrp="1"/>
          </p:cNvSpPr>
          <p:nvPr>
            <p:ph type="body" sz="quarter" idx="20"/>
          </p:nvPr>
        </p:nvSpPr>
        <p:spPr/>
        <p:txBody>
          <a:bodyPr/>
          <a:lstStyle/>
          <a:p>
            <a:endParaRPr lang="en-US"/>
          </a:p>
        </p:txBody>
      </p:sp>
      <p:sp>
        <p:nvSpPr>
          <p:cNvPr id="2" name="Title 1"/>
          <p:cNvSpPr>
            <a:spLocks noGrp="1"/>
          </p:cNvSpPr>
          <p:nvPr>
            <p:ph type="title"/>
          </p:nvPr>
        </p:nvSpPr>
        <p:spPr/>
        <p:txBody>
          <a:bodyPr/>
          <a:lstStyle/>
          <a:p>
            <a:r>
              <a:rPr lang="en-US"/>
              <a:t>Stacked Column Example</a:t>
            </a:r>
          </a:p>
        </p:txBody>
      </p:sp>
      <p:sp>
        <p:nvSpPr>
          <p:cNvPr id="26" name="Slide Number Placeholder 25">
            <a:extLst>
              <a:ext uri="{FF2B5EF4-FFF2-40B4-BE49-F238E27FC236}">
                <a16:creationId xmlns:a16="http://schemas.microsoft.com/office/drawing/2014/main" id="{9C9CE29C-F083-434D-A2D8-CA693E971091}"/>
              </a:ext>
            </a:extLst>
          </p:cNvPr>
          <p:cNvSpPr>
            <a:spLocks noGrp="1"/>
          </p:cNvSpPr>
          <p:nvPr>
            <p:ph type="sldNum" sz="quarter" idx="21"/>
          </p:nvPr>
        </p:nvSpPr>
        <p:spPr/>
        <p:txBody>
          <a:bodyPr/>
          <a:lstStyle/>
          <a:p>
            <a:fld id="{AD816501-AAE5-214E-B100-00C3DC5F5E3F}" type="slidenum">
              <a:rPr lang="en-US" smtClean="0"/>
              <a:pPr/>
              <a:t>31</a:t>
            </a:fld>
            <a:endParaRPr lang="en-US"/>
          </a:p>
        </p:txBody>
      </p:sp>
      <p:sp>
        <p:nvSpPr>
          <p:cNvPr id="4" name="Rectangle 4099"/>
          <p:cNvSpPr>
            <a:spLocks noChangeArrowheads="1"/>
          </p:cNvSpPr>
          <p:nvPr/>
        </p:nvSpPr>
        <p:spPr bwMode="blackWhite">
          <a:xfrm>
            <a:off x="8059738" y="1679712"/>
            <a:ext cx="1714500" cy="1270000"/>
          </a:xfrm>
          <a:prstGeom prst="rect">
            <a:avLst/>
          </a:prstGeom>
          <a:noFill/>
          <a:ln w="12700">
            <a:noFill/>
            <a:miter lim="800000"/>
            <a:headEnd/>
            <a:tailEnd/>
          </a:ln>
        </p:spPr>
        <p:txBody>
          <a:bodyPr wrap="none" lIns="17764" tIns="25166" rIns="17764" bIns="25166">
            <a:prstTxWarp prst="textNoShape">
              <a:avLst/>
            </a:prstTxWarp>
          </a:bodyPr>
          <a:lstStyle/>
          <a:p>
            <a:pPr defTabSz="852488">
              <a:lnSpc>
                <a:spcPct val="80000"/>
              </a:lnSpc>
              <a:spcBef>
                <a:spcPts val="0"/>
              </a:spcBef>
              <a:tabLst>
                <a:tab pos="427038" algn="l"/>
                <a:tab pos="852488" algn="l"/>
                <a:tab pos="1601788" algn="r"/>
              </a:tabLst>
            </a:pPr>
            <a:r>
              <a:rPr lang="en-US" sz="1800">
                <a:latin typeface="Arial" panose="020B0604020202020204" pitchFamily="34" charset="0"/>
              </a:rPr>
              <a:t>% to Sales</a:t>
            </a:r>
          </a:p>
          <a:p>
            <a:pPr defTabSz="852488">
              <a:lnSpc>
                <a:spcPct val="80000"/>
              </a:lnSpc>
              <a:spcBef>
                <a:spcPts val="0"/>
              </a:spcBef>
              <a:tabLst>
                <a:tab pos="427038" algn="l"/>
                <a:tab pos="852488" algn="l"/>
                <a:tab pos="1601788" algn="r"/>
              </a:tabLst>
            </a:pPr>
            <a:endParaRPr lang="en-US" sz="1800">
              <a:latin typeface="Arial" panose="020B0604020202020204" pitchFamily="34" charset="0"/>
            </a:endParaRPr>
          </a:p>
          <a:p>
            <a:pPr defTabSz="852488">
              <a:lnSpc>
                <a:spcPct val="80000"/>
              </a:lnSpc>
              <a:spcBef>
                <a:spcPts val="0"/>
              </a:spcBef>
              <a:tabLst>
                <a:tab pos="427038" algn="l"/>
                <a:tab pos="852488" algn="l"/>
                <a:tab pos="1601788" algn="r"/>
              </a:tabLst>
            </a:pPr>
            <a:r>
              <a:rPr lang="en-US" sz="1800">
                <a:latin typeface="Arial" panose="020B0604020202020204" pitchFamily="34" charset="0"/>
              </a:rPr>
              <a:t>2006     </a:t>
            </a:r>
            <a:r>
              <a:rPr lang="en-US" sz="1800" b="1">
                <a:latin typeface="Arial" panose="020B0604020202020204" pitchFamily="34" charset="0"/>
              </a:rPr>
              <a:t>25.7%</a:t>
            </a:r>
          </a:p>
          <a:p>
            <a:pPr defTabSz="852488">
              <a:lnSpc>
                <a:spcPct val="80000"/>
              </a:lnSpc>
              <a:spcBef>
                <a:spcPts val="0"/>
              </a:spcBef>
              <a:tabLst>
                <a:tab pos="427038" algn="l"/>
                <a:tab pos="852488" algn="l"/>
                <a:tab pos="1601788" algn="r"/>
              </a:tabLst>
            </a:pPr>
            <a:endParaRPr lang="en-US" sz="1800">
              <a:latin typeface="Arial" panose="020B0604020202020204" pitchFamily="34" charset="0"/>
            </a:endParaRPr>
          </a:p>
          <a:p>
            <a:pPr defTabSz="852488">
              <a:lnSpc>
                <a:spcPct val="80000"/>
              </a:lnSpc>
              <a:spcBef>
                <a:spcPts val="0"/>
              </a:spcBef>
              <a:tabLst>
                <a:tab pos="427038" algn="l"/>
                <a:tab pos="852488" algn="l"/>
                <a:tab pos="1601788" algn="r"/>
              </a:tabLst>
            </a:pPr>
            <a:r>
              <a:rPr lang="en-US" sz="1800">
                <a:latin typeface="Arial" panose="020B0604020202020204" pitchFamily="34" charset="0"/>
              </a:rPr>
              <a:t>2007     </a:t>
            </a:r>
            <a:r>
              <a:rPr lang="en-US" sz="1800" b="1">
                <a:latin typeface="Arial" panose="020B0604020202020204" pitchFamily="34" charset="0"/>
              </a:rPr>
              <a:t>26.0%</a:t>
            </a:r>
          </a:p>
        </p:txBody>
      </p:sp>
      <p:graphicFrame>
        <p:nvGraphicFramePr>
          <p:cNvPr id="19" name="Object 2"/>
          <p:cNvGraphicFramePr>
            <a:graphicFrameLocks noChangeAspect="1"/>
          </p:cNvGraphicFramePr>
          <p:nvPr>
            <p:extLst>
              <p:ext uri="{D42A27DB-BD31-4B8C-83A1-F6EECF244321}">
                <p14:modId xmlns:p14="http://schemas.microsoft.com/office/powerpoint/2010/main" val="4026017247"/>
              </p:ext>
            </p:extLst>
          </p:nvPr>
        </p:nvGraphicFramePr>
        <p:xfrm>
          <a:off x="1346829" y="1757364"/>
          <a:ext cx="4806950" cy="4149725"/>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p:cNvSpPr>
            <a:spLocks noChangeArrowheads="1"/>
          </p:cNvSpPr>
          <p:nvPr/>
        </p:nvSpPr>
        <p:spPr bwMode="auto">
          <a:xfrm>
            <a:off x="2069500" y="2210516"/>
            <a:ext cx="1077854" cy="246221"/>
          </a:xfrm>
          <a:prstGeom prst="rect">
            <a:avLst/>
          </a:prstGeom>
          <a:noFill/>
          <a:ln w="19050">
            <a:noFill/>
            <a:miter lim="800000"/>
            <a:headEnd/>
            <a:tailEnd/>
          </a:ln>
        </p:spPr>
        <p:txBody>
          <a:bodyPr wrap="square" lIns="0" tIns="0" rIns="0" bIns="0" anchor="ctr" anchorCtr="1">
            <a:prstTxWarp prst="textNoShape">
              <a:avLst/>
            </a:prstTxWarp>
            <a:spAutoFit/>
          </a:bodyPr>
          <a:lstStyle/>
          <a:p>
            <a:pPr algn="ctr" defTabSz="639763"/>
            <a:r>
              <a:rPr lang="en-US" sz="1600">
                <a:latin typeface="Arial" panose="020B0604020202020204" pitchFamily="34" charset="0"/>
              </a:rPr>
              <a:t>$14.6B</a:t>
            </a:r>
          </a:p>
        </p:txBody>
      </p:sp>
      <p:sp>
        <p:nvSpPr>
          <p:cNvPr id="7" name="Line 6"/>
          <p:cNvSpPr>
            <a:spLocks noChangeShapeType="1"/>
          </p:cNvSpPr>
          <p:nvPr/>
        </p:nvSpPr>
        <p:spPr bwMode="auto">
          <a:xfrm>
            <a:off x="8059738" y="2019437"/>
            <a:ext cx="2311400" cy="1588"/>
          </a:xfrm>
          <a:prstGeom prst="line">
            <a:avLst/>
          </a:prstGeom>
          <a:noFill/>
          <a:ln w="12700">
            <a:solidFill>
              <a:schemeClr val="tx2"/>
            </a:solidFill>
            <a:prstDash val="sysDot"/>
            <a:round/>
            <a:headEnd/>
            <a:tailEnd/>
          </a:ln>
        </p:spPr>
        <p:txBody>
          <a:bodyPr wrap="none" anchor="ctr">
            <a:prstTxWarp prst="textNoShape">
              <a:avLst/>
            </a:prstTxWarp>
          </a:bodyPr>
          <a:lstStyle/>
          <a:p>
            <a:endParaRPr lang="en-US">
              <a:latin typeface="Arial" panose="020B0604020202020204" pitchFamily="34" charset="0"/>
            </a:endParaRPr>
          </a:p>
        </p:txBody>
      </p:sp>
      <p:sp>
        <p:nvSpPr>
          <p:cNvPr id="8" name="Rectangle 7"/>
          <p:cNvSpPr>
            <a:spLocks noChangeArrowheads="1"/>
          </p:cNvSpPr>
          <p:nvPr/>
        </p:nvSpPr>
        <p:spPr bwMode="auto">
          <a:xfrm>
            <a:off x="4333829" y="1967629"/>
            <a:ext cx="1061141" cy="246221"/>
          </a:xfrm>
          <a:prstGeom prst="rect">
            <a:avLst/>
          </a:prstGeom>
          <a:noFill/>
          <a:ln w="19050">
            <a:noFill/>
            <a:miter lim="800000"/>
            <a:headEnd/>
            <a:tailEnd/>
          </a:ln>
        </p:spPr>
        <p:txBody>
          <a:bodyPr wrap="square" lIns="0" tIns="0" rIns="0" bIns="0" anchor="ctr" anchorCtr="1">
            <a:prstTxWarp prst="textNoShape">
              <a:avLst/>
            </a:prstTxWarp>
            <a:spAutoFit/>
          </a:bodyPr>
          <a:lstStyle/>
          <a:p>
            <a:pPr algn="ctr" defTabSz="639763"/>
            <a:r>
              <a:rPr lang="en-US" sz="1600">
                <a:latin typeface="Arial" panose="020B0604020202020204" pitchFamily="34" charset="0"/>
              </a:rPr>
              <a:t>$15.9B</a:t>
            </a:r>
          </a:p>
        </p:txBody>
      </p:sp>
      <p:sp>
        <p:nvSpPr>
          <p:cNvPr id="9" name="Rectangle 8"/>
          <p:cNvSpPr>
            <a:spLocks noChangeArrowheads="1"/>
          </p:cNvSpPr>
          <p:nvPr/>
        </p:nvSpPr>
        <p:spPr bwMode="white">
          <a:xfrm>
            <a:off x="2064380" y="3045296"/>
            <a:ext cx="1074619" cy="246221"/>
          </a:xfrm>
          <a:prstGeom prst="rect">
            <a:avLst/>
          </a:prstGeom>
          <a:noFill/>
          <a:ln w="19050">
            <a:noFill/>
            <a:miter lim="800000"/>
            <a:headEnd/>
            <a:tailEnd/>
          </a:ln>
        </p:spPr>
        <p:txBody>
          <a:bodyPr wrap="square" lIns="0" tIns="0" rIns="0" bIns="0" anchor="ctr" anchorCtr="1">
            <a:prstTxWarp prst="textNoShape">
              <a:avLst/>
            </a:prstTxWarp>
            <a:spAutoFit/>
          </a:bodyPr>
          <a:lstStyle/>
          <a:p>
            <a:pPr algn="ctr" defTabSz="639763"/>
            <a:r>
              <a:rPr lang="en-US" sz="1600">
                <a:solidFill>
                  <a:schemeClr val="bg1"/>
                </a:solidFill>
                <a:latin typeface="Arial" panose="020B0604020202020204" pitchFamily="34" charset="0"/>
              </a:rPr>
              <a:t>$5.7</a:t>
            </a:r>
          </a:p>
        </p:txBody>
      </p:sp>
      <p:sp>
        <p:nvSpPr>
          <p:cNvPr id="10" name="Rectangle 9"/>
          <p:cNvSpPr>
            <a:spLocks noChangeArrowheads="1"/>
          </p:cNvSpPr>
          <p:nvPr/>
        </p:nvSpPr>
        <p:spPr bwMode="white">
          <a:xfrm>
            <a:off x="4323391" y="2759791"/>
            <a:ext cx="1047750" cy="246221"/>
          </a:xfrm>
          <a:prstGeom prst="rect">
            <a:avLst/>
          </a:prstGeom>
          <a:noFill/>
          <a:ln w="19050">
            <a:noFill/>
            <a:miter lim="800000"/>
            <a:headEnd/>
            <a:tailEnd/>
          </a:ln>
        </p:spPr>
        <p:txBody>
          <a:bodyPr lIns="0" tIns="0" rIns="0" bIns="0" anchor="ctr" anchorCtr="1">
            <a:prstTxWarp prst="textNoShape">
              <a:avLst/>
            </a:prstTxWarp>
            <a:spAutoFit/>
          </a:bodyPr>
          <a:lstStyle/>
          <a:p>
            <a:pPr algn="ctr" defTabSz="639763"/>
            <a:r>
              <a:rPr lang="en-US" sz="1600">
                <a:solidFill>
                  <a:schemeClr val="bg1"/>
                </a:solidFill>
                <a:latin typeface="Arial" panose="020B0604020202020204" pitchFamily="34" charset="0"/>
              </a:rPr>
              <a:t>$6.0</a:t>
            </a:r>
          </a:p>
        </p:txBody>
      </p:sp>
      <p:sp>
        <p:nvSpPr>
          <p:cNvPr id="11" name="Rectangle 10"/>
          <p:cNvSpPr>
            <a:spLocks noChangeArrowheads="1"/>
          </p:cNvSpPr>
          <p:nvPr/>
        </p:nvSpPr>
        <p:spPr bwMode="white">
          <a:xfrm>
            <a:off x="2064380" y="4260830"/>
            <a:ext cx="1082975" cy="246221"/>
          </a:xfrm>
          <a:prstGeom prst="rect">
            <a:avLst/>
          </a:prstGeom>
          <a:noFill/>
          <a:ln w="19050">
            <a:noFill/>
            <a:miter lim="800000"/>
            <a:headEnd/>
            <a:tailEnd/>
          </a:ln>
        </p:spPr>
        <p:txBody>
          <a:bodyPr wrap="square" lIns="0" tIns="0" rIns="0" bIns="0" anchor="ctr" anchorCtr="1">
            <a:prstTxWarp prst="textNoShape">
              <a:avLst/>
            </a:prstTxWarp>
            <a:spAutoFit/>
          </a:bodyPr>
          <a:lstStyle/>
          <a:p>
            <a:pPr algn="ctr" defTabSz="639763"/>
            <a:r>
              <a:rPr lang="en-US" sz="1600">
                <a:solidFill>
                  <a:schemeClr val="bg1"/>
                </a:solidFill>
                <a:latin typeface="Arial" panose="020B0604020202020204" pitchFamily="34" charset="0"/>
              </a:rPr>
              <a:t>$6.9</a:t>
            </a:r>
          </a:p>
        </p:txBody>
      </p:sp>
      <p:sp>
        <p:nvSpPr>
          <p:cNvPr id="12" name="Rectangle 11"/>
          <p:cNvSpPr>
            <a:spLocks noChangeArrowheads="1"/>
          </p:cNvSpPr>
          <p:nvPr/>
        </p:nvSpPr>
        <p:spPr bwMode="white">
          <a:xfrm>
            <a:off x="4323391" y="4134075"/>
            <a:ext cx="1047750" cy="246221"/>
          </a:xfrm>
          <a:prstGeom prst="rect">
            <a:avLst/>
          </a:prstGeom>
          <a:noFill/>
          <a:ln w="19050">
            <a:noFill/>
            <a:miter lim="800000"/>
            <a:headEnd/>
            <a:tailEnd/>
          </a:ln>
        </p:spPr>
        <p:txBody>
          <a:bodyPr lIns="0" tIns="0" rIns="0" bIns="0" anchor="ctr" anchorCtr="1">
            <a:prstTxWarp prst="textNoShape">
              <a:avLst/>
            </a:prstTxWarp>
            <a:spAutoFit/>
          </a:bodyPr>
          <a:lstStyle/>
          <a:p>
            <a:pPr algn="ctr" defTabSz="639763"/>
            <a:r>
              <a:rPr lang="en-US" sz="1600">
                <a:solidFill>
                  <a:schemeClr val="bg1"/>
                </a:solidFill>
                <a:latin typeface="Arial" panose="020B0604020202020204" pitchFamily="34" charset="0"/>
              </a:rPr>
              <a:t>$7.6</a:t>
            </a:r>
          </a:p>
        </p:txBody>
      </p:sp>
      <p:sp>
        <p:nvSpPr>
          <p:cNvPr id="13" name="Rectangle 12"/>
          <p:cNvSpPr>
            <a:spLocks noChangeArrowheads="1"/>
          </p:cNvSpPr>
          <p:nvPr/>
        </p:nvSpPr>
        <p:spPr bwMode="white">
          <a:xfrm>
            <a:off x="2064379" y="5114068"/>
            <a:ext cx="1091330" cy="246221"/>
          </a:xfrm>
          <a:prstGeom prst="rect">
            <a:avLst/>
          </a:prstGeom>
          <a:noFill/>
          <a:ln w="19050">
            <a:noFill/>
            <a:miter lim="800000"/>
            <a:headEnd/>
            <a:tailEnd/>
          </a:ln>
        </p:spPr>
        <p:txBody>
          <a:bodyPr wrap="square" lIns="0" tIns="0" rIns="0" bIns="0" anchor="ctr" anchorCtr="1">
            <a:prstTxWarp prst="textNoShape">
              <a:avLst/>
            </a:prstTxWarp>
            <a:spAutoFit/>
          </a:bodyPr>
          <a:lstStyle/>
          <a:p>
            <a:pPr algn="ctr" defTabSz="639763"/>
            <a:r>
              <a:rPr lang="en-US" sz="1600">
                <a:solidFill>
                  <a:schemeClr val="bg1"/>
                </a:solidFill>
                <a:latin typeface="Arial" panose="020B0604020202020204" pitchFamily="34" charset="0"/>
              </a:rPr>
              <a:t>$2.0</a:t>
            </a:r>
          </a:p>
        </p:txBody>
      </p:sp>
      <p:sp>
        <p:nvSpPr>
          <p:cNvPr id="14" name="Rectangle 13"/>
          <p:cNvSpPr>
            <a:spLocks noChangeArrowheads="1"/>
          </p:cNvSpPr>
          <p:nvPr/>
        </p:nvSpPr>
        <p:spPr bwMode="white">
          <a:xfrm>
            <a:off x="4323391" y="5085074"/>
            <a:ext cx="1047750" cy="246221"/>
          </a:xfrm>
          <a:prstGeom prst="rect">
            <a:avLst/>
          </a:prstGeom>
          <a:noFill/>
          <a:ln w="19050">
            <a:noFill/>
            <a:miter lim="800000"/>
            <a:headEnd/>
            <a:tailEnd/>
          </a:ln>
        </p:spPr>
        <p:txBody>
          <a:bodyPr lIns="0" tIns="0" rIns="0" bIns="0" anchor="ctr" anchorCtr="1">
            <a:prstTxWarp prst="textNoShape">
              <a:avLst/>
            </a:prstTxWarp>
            <a:spAutoFit/>
          </a:bodyPr>
          <a:lstStyle/>
          <a:p>
            <a:pPr algn="ctr" defTabSz="639763"/>
            <a:r>
              <a:rPr lang="en-US" sz="1600">
                <a:solidFill>
                  <a:schemeClr val="bg1"/>
                </a:solidFill>
                <a:latin typeface="Arial" panose="020B0604020202020204" pitchFamily="34" charset="0"/>
              </a:rPr>
              <a:t>$2.3</a:t>
            </a:r>
          </a:p>
        </p:txBody>
      </p:sp>
      <p:sp>
        <p:nvSpPr>
          <p:cNvPr id="15" name="Rectangle 14"/>
          <p:cNvSpPr>
            <a:spLocks noChangeArrowheads="1"/>
          </p:cNvSpPr>
          <p:nvPr/>
        </p:nvSpPr>
        <p:spPr bwMode="auto">
          <a:xfrm>
            <a:off x="8419823" y="4732425"/>
            <a:ext cx="1798987" cy="942235"/>
          </a:xfrm>
          <a:prstGeom prst="rect">
            <a:avLst/>
          </a:prstGeom>
          <a:noFill/>
          <a:ln w="9525">
            <a:noFill/>
            <a:miter lim="800000"/>
            <a:headEnd/>
            <a:tailEnd/>
          </a:ln>
        </p:spPr>
        <p:txBody>
          <a:bodyPr wrap="none" lIns="0" tIns="0" rIns="0" bIns="0">
            <a:prstTxWarp prst="textNoShape">
              <a:avLst/>
            </a:prstTxWarp>
            <a:noAutofit/>
          </a:bodyPr>
          <a:lstStyle/>
          <a:p>
            <a:pPr>
              <a:spcBef>
                <a:spcPts val="100"/>
              </a:spcBef>
            </a:pPr>
            <a:r>
              <a:rPr lang="en-US" sz="1600">
                <a:solidFill>
                  <a:schemeClr val="tx2"/>
                </a:solidFill>
                <a:latin typeface="Arial" panose="020B0604020202020204" pitchFamily="34" charset="0"/>
              </a:rPr>
              <a:t>MD&amp;D</a:t>
            </a:r>
          </a:p>
          <a:p>
            <a:pPr>
              <a:spcBef>
                <a:spcPts val="100"/>
              </a:spcBef>
            </a:pPr>
            <a:r>
              <a:rPr lang="en-US" sz="1600">
                <a:solidFill>
                  <a:schemeClr val="tx2"/>
                </a:solidFill>
                <a:latin typeface="Arial" panose="020B0604020202020204" pitchFamily="34" charset="0"/>
              </a:rPr>
              <a:t>Consumer</a:t>
            </a:r>
          </a:p>
          <a:p>
            <a:pPr>
              <a:spcBef>
                <a:spcPts val="100"/>
              </a:spcBef>
            </a:pPr>
            <a:r>
              <a:rPr lang="en-US" sz="1600">
                <a:solidFill>
                  <a:schemeClr val="tx2"/>
                </a:solidFill>
                <a:latin typeface="Arial" panose="020B0604020202020204" pitchFamily="34" charset="0"/>
              </a:rPr>
              <a:t>Pharmaceuticals</a:t>
            </a:r>
          </a:p>
        </p:txBody>
      </p:sp>
      <p:sp>
        <p:nvSpPr>
          <p:cNvPr id="16" name="Rectangle 15"/>
          <p:cNvSpPr>
            <a:spLocks noChangeArrowheads="1"/>
          </p:cNvSpPr>
          <p:nvPr/>
        </p:nvSpPr>
        <p:spPr bwMode="auto">
          <a:xfrm>
            <a:off x="8073971" y="4760913"/>
            <a:ext cx="219157" cy="219157"/>
          </a:xfrm>
          <a:prstGeom prst="rect">
            <a:avLst/>
          </a:prstGeom>
          <a:solidFill>
            <a:schemeClr val="accent3"/>
          </a:solidFill>
          <a:ln w="9525">
            <a:noFill/>
            <a:miter lim="800000"/>
            <a:headEnd/>
            <a:tailEnd/>
          </a:ln>
        </p:spPr>
        <p:txBody>
          <a:bodyPr wrap="none" anchor="ctr">
            <a:prstTxWarp prst="textNoShape">
              <a:avLst/>
            </a:prstTxWarp>
          </a:bodyPr>
          <a:lstStyle/>
          <a:p>
            <a:endParaRPr lang="en-US">
              <a:latin typeface="Arial" panose="020B0604020202020204" pitchFamily="34" charset="0"/>
            </a:endParaRPr>
          </a:p>
        </p:txBody>
      </p:sp>
      <p:sp>
        <p:nvSpPr>
          <p:cNvPr id="17" name="Rectangle 16"/>
          <p:cNvSpPr>
            <a:spLocks noChangeArrowheads="1"/>
          </p:cNvSpPr>
          <p:nvPr/>
        </p:nvSpPr>
        <p:spPr bwMode="auto">
          <a:xfrm>
            <a:off x="8073918" y="5022931"/>
            <a:ext cx="219157" cy="219157"/>
          </a:xfrm>
          <a:prstGeom prst="rect">
            <a:avLst/>
          </a:prstGeom>
          <a:solidFill>
            <a:schemeClr val="accent2"/>
          </a:solidFill>
          <a:ln w="9525">
            <a:noFill/>
            <a:miter lim="800000"/>
            <a:headEnd/>
            <a:tailEnd/>
          </a:ln>
        </p:spPr>
        <p:txBody>
          <a:bodyPr wrap="none" anchor="ctr">
            <a:prstTxWarp prst="textNoShape">
              <a:avLst/>
            </a:prstTxWarp>
          </a:bodyPr>
          <a:lstStyle/>
          <a:p>
            <a:endParaRPr lang="en-US">
              <a:latin typeface="Arial" panose="020B0604020202020204" pitchFamily="34" charset="0"/>
            </a:endParaRPr>
          </a:p>
        </p:txBody>
      </p:sp>
      <p:sp>
        <p:nvSpPr>
          <p:cNvPr id="18" name="Rectangle 17"/>
          <p:cNvSpPr>
            <a:spLocks noChangeArrowheads="1"/>
          </p:cNvSpPr>
          <p:nvPr/>
        </p:nvSpPr>
        <p:spPr bwMode="auto">
          <a:xfrm>
            <a:off x="8073918" y="5284948"/>
            <a:ext cx="219157" cy="219157"/>
          </a:xfrm>
          <a:prstGeom prst="rect">
            <a:avLst/>
          </a:prstGeom>
          <a:solidFill>
            <a:schemeClr val="accent1"/>
          </a:solidFill>
          <a:ln w="9525">
            <a:noFill/>
            <a:miter lim="800000"/>
            <a:headEnd/>
            <a:tailEnd/>
          </a:ln>
        </p:spPr>
        <p:txBody>
          <a:bodyPr wrap="none" anchor="ctr">
            <a:prstTxWarp prst="textNoShape">
              <a:avLst/>
            </a:prstTxWarp>
          </a:bodyPr>
          <a:lstStyle/>
          <a:p>
            <a:endParaRPr lang="en-US">
              <a:latin typeface="Arial" panose="020B0604020202020204" pitchFamily="34" charset="0"/>
            </a:endParaRPr>
          </a:p>
        </p:txBody>
      </p:sp>
    </p:spTree>
    <p:custDataLst>
      <p:tags r:id="rId1"/>
    </p:custData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Text Placeholder 51">
            <a:extLst>
              <a:ext uri="{FF2B5EF4-FFF2-40B4-BE49-F238E27FC236}">
                <a16:creationId xmlns:a16="http://schemas.microsoft.com/office/drawing/2014/main" id="{39466CBF-C027-B64C-8631-069036E921CA}"/>
              </a:ext>
            </a:extLst>
          </p:cNvPr>
          <p:cNvSpPr>
            <a:spLocks noGrp="1"/>
          </p:cNvSpPr>
          <p:nvPr>
            <p:ph type="body" sz="quarter" idx="22"/>
          </p:nvPr>
        </p:nvSpPr>
        <p:spPr/>
        <p:txBody>
          <a:bodyPr/>
          <a:lstStyle/>
          <a:p>
            <a:r>
              <a:rPr lang="en-US"/>
              <a:t>Subhead</a:t>
            </a:r>
          </a:p>
        </p:txBody>
      </p:sp>
      <p:sp>
        <p:nvSpPr>
          <p:cNvPr id="54" name="Text Placeholder 53">
            <a:extLst>
              <a:ext uri="{FF2B5EF4-FFF2-40B4-BE49-F238E27FC236}">
                <a16:creationId xmlns:a16="http://schemas.microsoft.com/office/drawing/2014/main" id="{6C9B7C68-9CA2-DD4C-A111-43EA78CA9EED}"/>
              </a:ext>
            </a:extLst>
          </p:cNvPr>
          <p:cNvSpPr>
            <a:spLocks noGrp="1"/>
          </p:cNvSpPr>
          <p:nvPr>
            <p:ph type="body" sz="quarter" idx="23"/>
          </p:nvPr>
        </p:nvSpPr>
        <p:spPr/>
        <p:txBody>
          <a:bodyPr/>
          <a:lstStyle/>
          <a:p>
            <a:r>
              <a:rPr lang="en-US"/>
              <a:t>Subhead</a:t>
            </a:r>
          </a:p>
        </p:txBody>
      </p:sp>
      <p:sp>
        <p:nvSpPr>
          <p:cNvPr id="58" name="Text Placeholder 57">
            <a:extLst>
              <a:ext uri="{FF2B5EF4-FFF2-40B4-BE49-F238E27FC236}">
                <a16:creationId xmlns:a16="http://schemas.microsoft.com/office/drawing/2014/main" id="{90AB88A8-BE91-9F43-B306-55AC805F6806}"/>
              </a:ext>
            </a:extLst>
          </p:cNvPr>
          <p:cNvSpPr>
            <a:spLocks noGrp="1"/>
          </p:cNvSpPr>
          <p:nvPr>
            <p:ph type="body" sz="quarter" idx="24"/>
          </p:nvPr>
        </p:nvSpPr>
        <p:spPr/>
        <p:txBody>
          <a:bodyPr/>
          <a:lstStyle/>
          <a:p>
            <a:r>
              <a:rPr lang="en-US"/>
              <a:t>Your body copy goes here. Body copy goes here. Body copy goes here. Body copy goes here.</a:t>
            </a:r>
          </a:p>
        </p:txBody>
      </p:sp>
      <p:sp>
        <p:nvSpPr>
          <p:cNvPr id="61" name="Text Placeholder 60">
            <a:extLst>
              <a:ext uri="{FF2B5EF4-FFF2-40B4-BE49-F238E27FC236}">
                <a16:creationId xmlns:a16="http://schemas.microsoft.com/office/drawing/2014/main" id="{90C3F330-664C-FF46-B5A8-79DD85CDA5C0}"/>
              </a:ext>
            </a:extLst>
          </p:cNvPr>
          <p:cNvSpPr>
            <a:spLocks noGrp="1"/>
          </p:cNvSpPr>
          <p:nvPr>
            <p:ph type="body" sz="quarter" idx="25"/>
          </p:nvPr>
        </p:nvSpPr>
        <p:spPr/>
        <p:txBody>
          <a:bodyPr/>
          <a:lstStyle/>
          <a:p>
            <a:r>
              <a:rPr lang="en-US"/>
              <a:t>Your body copy goes here. Body copy goes here. Body copy goes here. Body copy goes here.</a:t>
            </a:r>
          </a:p>
        </p:txBody>
      </p:sp>
      <p:sp>
        <p:nvSpPr>
          <p:cNvPr id="151" name="Text Placeholder 150">
            <a:extLst>
              <a:ext uri="{FF2B5EF4-FFF2-40B4-BE49-F238E27FC236}">
                <a16:creationId xmlns:a16="http://schemas.microsoft.com/office/drawing/2014/main" id="{C2D24626-2C17-9749-8847-CDC47D2FE82D}"/>
              </a:ext>
            </a:extLst>
          </p:cNvPr>
          <p:cNvSpPr>
            <a:spLocks noGrp="1"/>
          </p:cNvSpPr>
          <p:nvPr>
            <p:ph type="body" sz="quarter" idx="26"/>
          </p:nvPr>
        </p:nvSpPr>
        <p:spPr/>
        <p:txBody>
          <a:bodyPr/>
          <a:lstStyle/>
          <a:p>
            <a:r>
              <a:rPr lang="en-US"/>
              <a:t>Describe your statistic here. This is where the text goes, in Arial15pt font.</a:t>
            </a:r>
          </a:p>
        </p:txBody>
      </p:sp>
      <p:sp>
        <p:nvSpPr>
          <p:cNvPr id="63" name="Text Placeholder 62">
            <a:extLst>
              <a:ext uri="{FF2B5EF4-FFF2-40B4-BE49-F238E27FC236}">
                <a16:creationId xmlns:a16="http://schemas.microsoft.com/office/drawing/2014/main" id="{2BDA5E85-E2CA-1845-8E91-660270542882}"/>
              </a:ext>
            </a:extLst>
          </p:cNvPr>
          <p:cNvSpPr>
            <a:spLocks noGrp="1"/>
          </p:cNvSpPr>
          <p:nvPr>
            <p:ph type="body" sz="quarter" idx="27"/>
          </p:nvPr>
        </p:nvSpPr>
        <p:spPr/>
        <p:txBody>
          <a:bodyPr/>
          <a:lstStyle/>
          <a:p>
            <a:r>
              <a:rPr lang="en-US"/>
              <a:t>Describe your statistic here. This is where the text goes, in Arial 15pt font.</a:t>
            </a:r>
          </a:p>
        </p:txBody>
      </p:sp>
      <p:sp>
        <p:nvSpPr>
          <p:cNvPr id="64" name="Text Placeholder 63">
            <a:extLst>
              <a:ext uri="{FF2B5EF4-FFF2-40B4-BE49-F238E27FC236}">
                <a16:creationId xmlns:a16="http://schemas.microsoft.com/office/drawing/2014/main" id="{7547A5B5-63E9-5941-8F63-E568A9A83C44}"/>
              </a:ext>
            </a:extLst>
          </p:cNvPr>
          <p:cNvSpPr>
            <a:spLocks noGrp="1"/>
          </p:cNvSpPr>
          <p:nvPr>
            <p:ph type="body" sz="quarter" idx="28"/>
          </p:nvPr>
        </p:nvSpPr>
        <p:spPr/>
        <p:txBody>
          <a:bodyPr/>
          <a:lstStyle/>
          <a:p>
            <a:r>
              <a:rPr lang="en-US"/>
              <a:t>1 in 5</a:t>
            </a:r>
          </a:p>
        </p:txBody>
      </p:sp>
      <p:sp>
        <p:nvSpPr>
          <p:cNvPr id="65" name="Text Placeholder 64">
            <a:extLst>
              <a:ext uri="{FF2B5EF4-FFF2-40B4-BE49-F238E27FC236}">
                <a16:creationId xmlns:a16="http://schemas.microsoft.com/office/drawing/2014/main" id="{2D7405AD-DC00-9C4C-8A51-44035200C4AD}"/>
              </a:ext>
            </a:extLst>
          </p:cNvPr>
          <p:cNvSpPr>
            <a:spLocks noGrp="1"/>
          </p:cNvSpPr>
          <p:nvPr>
            <p:ph type="body" sz="quarter" idx="29"/>
          </p:nvPr>
        </p:nvSpPr>
        <p:spPr/>
        <p:txBody>
          <a:bodyPr/>
          <a:lstStyle/>
          <a:p>
            <a:r>
              <a:rPr lang="en-US"/>
              <a:t>3 in 5</a:t>
            </a:r>
          </a:p>
        </p:txBody>
      </p:sp>
      <p:sp>
        <p:nvSpPr>
          <p:cNvPr id="66" name="Text Placeholder 65">
            <a:extLst>
              <a:ext uri="{FF2B5EF4-FFF2-40B4-BE49-F238E27FC236}">
                <a16:creationId xmlns:a16="http://schemas.microsoft.com/office/drawing/2014/main" id="{1EE04EE3-64A5-CF4E-82A6-73F5B4BAB0CB}"/>
              </a:ext>
            </a:extLst>
          </p:cNvPr>
          <p:cNvSpPr>
            <a:spLocks noGrp="1"/>
          </p:cNvSpPr>
          <p:nvPr>
            <p:ph type="body" sz="quarter" idx="30"/>
          </p:nvPr>
        </p:nvSpPr>
        <p:spPr/>
        <p:txBody>
          <a:bodyPr/>
          <a:lstStyle/>
          <a:p>
            <a:r>
              <a:rPr lang="en-US"/>
              <a:t>Subhead</a:t>
            </a:r>
          </a:p>
        </p:txBody>
      </p:sp>
      <p:sp>
        <p:nvSpPr>
          <p:cNvPr id="67" name="Text Placeholder 66">
            <a:extLst>
              <a:ext uri="{FF2B5EF4-FFF2-40B4-BE49-F238E27FC236}">
                <a16:creationId xmlns:a16="http://schemas.microsoft.com/office/drawing/2014/main" id="{57767954-1F22-E94E-ABDE-381B85A9719A}"/>
              </a:ext>
            </a:extLst>
          </p:cNvPr>
          <p:cNvSpPr>
            <a:spLocks noGrp="1"/>
          </p:cNvSpPr>
          <p:nvPr>
            <p:ph type="body" sz="quarter" idx="31"/>
          </p:nvPr>
        </p:nvSpPr>
        <p:spPr/>
        <p:txBody>
          <a:bodyPr/>
          <a:lstStyle/>
          <a:p>
            <a:r>
              <a:rPr lang="en-US"/>
              <a:t>Subhead</a:t>
            </a:r>
          </a:p>
        </p:txBody>
      </p:sp>
      <p:sp>
        <p:nvSpPr>
          <p:cNvPr id="371" name="Text Placeholder 370">
            <a:extLst>
              <a:ext uri="{FF2B5EF4-FFF2-40B4-BE49-F238E27FC236}">
                <a16:creationId xmlns:a16="http://schemas.microsoft.com/office/drawing/2014/main" id="{4105E769-DD37-FB41-BD13-91305747017C}"/>
              </a:ext>
            </a:extLst>
          </p:cNvPr>
          <p:cNvSpPr>
            <a:spLocks noGrp="1"/>
          </p:cNvSpPr>
          <p:nvPr>
            <p:ph type="body" sz="quarter" idx="33"/>
          </p:nvPr>
        </p:nvSpPr>
        <p:spPr/>
        <p:txBody>
          <a:bodyPr/>
          <a:lstStyle/>
          <a:p>
            <a:r>
              <a:rPr lang="en-US"/>
              <a:t>Your first bullet point can go here.</a:t>
            </a:r>
          </a:p>
          <a:p>
            <a:r>
              <a:rPr lang="en-US"/>
              <a:t>This is where your second bullet point will go.</a:t>
            </a:r>
          </a:p>
        </p:txBody>
      </p:sp>
      <p:sp>
        <p:nvSpPr>
          <p:cNvPr id="200" name="Text Placeholder 199">
            <a:extLst>
              <a:ext uri="{FF2B5EF4-FFF2-40B4-BE49-F238E27FC236}">
                <a16:creationId xmlns:a16="http://schemas.microsoft.com/office/drawing/2014/main" id="{1E482C3D-733A-D947-AA75-C5ED55BE87CE}"/>
              </a:ext>
            </a:extLst>
          </p:cNvPr>
          <p:cNvSpPr>
            <a:spLocks noGrp="1"/>
          </p:cNvSpPr>
          <p:nvPr>
            <p:ph type="body" sz="quarter" idx="34"/>
          </p:nvPr>
        </p:nvSpPr>
        <p:spPr/>
        <p:txBody>
          <a:bodyPr/>
          <a:lstStyle/>
          <a:p>
            <a:r>
              <a:rPr lang="en-US"/>
              <a:t>Your first bullet point can go here.</a:t>
            </a:r>
          </a:p>
          <a:p>
            <a:r>
              <a:rPr lang="en-US"/>
              <a:t>This is where your second bullet point will go.</a:t>
            </a:r>
          </a:p>
          <a:p>
            <a:endParaRPr lang="en-US"/>
          </a:p>
        </p:txBody>
      </p:sp>
      <p:sp>
        <p:nvSpPr>
          <p:cNvPr id="146" name="Text Placeholder 145">
            <a:extLst>
              <a:ext uri="{FF2B5EF4-FFF2-40B4-BE49-F238E27FC236}">
                <a16:creationId xmlns:a16="http://schemas.microsoft.com/office/drawing/2014/main" id="{2DB32C2F-1093-B24B-8071-D755809E3EF0}"/>
              </a:ext>
            </a:extLst>
          </p:cNvPr>
          <p:cNvSpPr>
            <a:spLocks noGrp="1"/>
          </p:cNvSpPr>
          <p:nvPr>
            <p:ph type="body" sz="quarter" idx="35"/>
          </p:nvPr>
        </p:nvSpPr>
        <p:spPr>
          <a:xfrm>
            <a:off x="7840066" y="4669501"/>
            <a:ext cx="1438975" cy="1168195"/>
          </a:xfrm>
        </p:spPr>
        <p:txBody>
          <a:bodyPr/>
          <a:lstStyle/>
          <a:p>
            <a:r>
              <a:rPr lang="en-US" sz="1600">
                <a:ea typeface="Arial Unicode MS"/>
                <a:cs typeface="Arial Unicode MS"/>
              </a:rPr>
              <a:t>of over-65 population</a:t>
            </a:r>
            <a:endParaRPr lang="en-US"/>
          </a:p>
        </p:txBody>
      </p:sp>
      <p:sp>
        <p:nvSpPr>
          <p:cNvPr id="147" name="Text Placeholder 146">
            <a:extLst>
              <a:ext uri="{FF2B5EF4-FFF2-40B4-BE49-F238E27FC236}">
                <a16:creationId xmlns:a16="http://schemas.microsoft.com/office/drawing/2014/main" id="{AEFA7B04-2938-D74D-9908-D91F0FE4919B}"/>
              </a:ext>
            </a:extLst>
          </p:cNvPr>
          <p:cNvSpPr>
            <a:spLocks noGrp="1"/>
          </p:cNvSpPr>
          <p:nvPr>
            <p:ph type="body" sz="quarter" idx="36"/>
          </p:nvPr>
        </p:nvSpPr>
        <p:spPr>
          <a:xfrm>
            <a:off x="7785002" y="4102917"/>
            <a:ext cx="1438974" cy="519636"/>
          </a:xfrm>
        </p:spPr>
        <p:txBody>
          <a:bodyPr/>
          <a:lstStyle/>
          <a:p>
            <a:r>
              <a:rPr lang="en-US" sz="3650">
                <a:solidFill>
                  <a:srgbClr val="1E22AA"/>
                </a:solidFill>
                <a:ea typeface="Arial Unicode MS"/>
                <a:cs typeface="Arial Unicode MS"/>
              </a:rPr>
              <a:t>42%</a:t>
            </a:r>
          </a:p>
        </p:txBody>
      </p:sp>
      <p:sp>
        <p:nvSpPr>
          <p:cNvPr id="23" name="Text Placeholder 22">
            <a:extLst>
              <a:ext uri="{FF2B5EF4-FFF2-40B4-BE49-F238E27FC236}">
                <a16:creationId xmlns:a16="http://schemas.microsoft.com/office/drawing/2014/main" id="{FD829E1C-C1E2-4E31-B078-8F8233BDAA5D}"/>
              </a:ext>
            </a:extLst>
          </p:cNvPr>
          <p:cNvSpPr>
            <a:spLocks noGrp="1"/>
          </p:cNvSpPr>
          <p:nvPr>
            <p:ph type="body" sz="quarter" idx="37"/>
          </p:nvPr>
        </p:nvSpPr>
        <p:spPr/>
        <p:txBody>
          <a:bodyPr/>
          <a:lstStyle/>
          <a:p>
            <a:r>
              <a:rPr lang="en-US"/>
              <a:t>Your content relating to the pie chart can go here.</a:t>
            </a:r>
          </a:p>
        </p:txBody>
      </p:sp>
      <p:sp>
        <p:nvSpPr>
          <p:cNvPr id="24" name="Text Placeholder 23">
            <a:extLst>
              <a:ext uri="{FF2B5EF4-FFF2-40B4-BE49-F238E27FC236}">
                <a16:creationId xmlns:a16="http://schemas.microsoft.com/office/drawing/2014/main" id="{B79C5970-F429-4CE5-A4F1-3B3963702F7E}"/>
              </a:ext>
            </a:extLst>
          </p:cNvPr>
          <p:cNvSpPr>
            <a:spLocks noGrp="1"/>
          </p:cNvSpPr>
          <p:nvPr>
            <p:ph type="body" sz="quarter" idx="38"/>
          </p:nvPr>
        </p:nvSpPr>
        <p:spPr/>
        <p:txBody>
          <a:bodyPr/>
          <a:lstStyle/>
          <a:p>
            <a:r>
              <a:rPr lang="en-US"/>
              <a:t>22%</a:t>
            </a:r>
          </a:p>
        </p:txBody>
      </p:sp>
      <p:sp>
        <p:nvSpPr>
          <p:cNvPr id="26" name="Title 1">
            <a:extLst>
              <a:ext uri="{FF2B5EF4-FFF2-40B4-BE49-F238E27FC236}">
                <a16:creationId xmlns:a16="http://schemas.microsoft.com/office/drawing/2014/main" id="{895C5829-EB0E-5444-A10A-F6FD1A61F434}"/>
              </a:ext>
            </a:extLst>
          </p:cNvPr>
          <p:cNvSpPr>
            <a:spLocks noGrp="1"/>
          </p:cNvSpPr>
          <p:nvPr>
            <p:ph type="title"/>
          </p:nvPr>
        </p:nvSpPr>
        <p:spPr/>
        <p:txBody>
          <a:bodyPr/>
          <a:lstStyle/>
          <a:p>
            <a:r>
              <a:rPr lang="en-US"/>
              <a:t>Compare/Contrast Example</a:t>
            </a:r>
          </a:p>
        </p:txBody>
      </p:sp>
      <p:sp>
        <p:nvSpPr>
          <p:cNvPr id="2" name="Slide Number Placeholder 1">
            <a:extLst>
              <a:ext uri="{FF2B5EF4-FFF2-40B4-BE49-F238E27FC236}">
                <a16:creationId xmlns:a16="http://schemas.microsoft.com/office/drawing/2014/main" id="{FE229232-0AC6-412F-BB26-985D717D3EF5}"/>
              </a:ext>
            </a:extLst>
          </p:cNvPr>
          <p:cNvSpPr>
            <a:spLocks noGrp="1"/>
          </p:cNvSpPr>
          <p:nvPr>
            <p:ph type="sldNum" sz="quarter" idx="39"/>
          </p:nvPr>
        </p:nvSpPr>
        <p:spPr/>
        <p:txBody>
          <a:bodyPr/>
          <a:lstStyle/>
          <a:p>
            <a:fld id="{AD816501-AAE5-214E-B100-00C3DC5F5E3F}" type="slidenum">
              <a:rPr lang="en-US" smtClean="0"/>
              <a:pPr/>
              <a:t>32</a:t>
            </a:fld>
            <a:endParaRPr lang="en-US"/>
          </a:p>
        </p:txBody>
      </p:sp>
      <p:cxnSp>
        <p:nvCxnSpPr>
          <p:cNvPr id="31" name="Straight Connector 30">
            <a:extLst>
              <a:ext uri="{FF2B5EF4-FFF2-40B4-BE49-F238E27FC236}">
                <a16:creationId xmlns:a16="http://schemas.microsoft.com/office/drawing/2014/main" id="{0220E9DD-6392-4547-9633-8D0F8E5DD645}"/>
              </a:ext>
            </a:extLst>
          </p:cNvPr>
          <p:cNvCxnSpPr>
            <a:cxnSpLocks/>
          </p:cNvCxnSpPr>
          <p:nvPr/>
        </p:nvCxnSpPr>
        <p:spPr bwMode="auto">
          <a:xfrm>
            <a:off x="6096000" y="1500809"/>
            <a:ext cx="0" cy="4414216"/>
          </a:xfrm>
          <a:prstGeom prst="line">
            <a:avLst/>
          </a:prstGeom>
          <a:solidFill>
            <a:srgbClr val="C0C0C0"/>
          </a:solidFill>
          <a:ln w="19050" cap="flat" cmpd="sng" algn="ctr">
            <a:solidFill>
              <a:srgbClr val="777777"/>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4F85EDD4-C0DB-3C48-917B-2D4155B6E904}"/>
              </a:ext>
            </a:extLst>
          </p:cNvPr>
          <p:cNvCxnSpPr>
            <a:cxnSpLocks/>
          </p:cNvCxnSpPr>
          <p:nvPr/>
        </p:nvCxnSpPr>
        <p:spPr bwMode="auto">
          <a:xfrm flipV="1">
            <a:off x="3577497" y="3985514"/>
            <a:ext cx="0" cy="1839267"/>
          </a:xfrm>
          <a:prstGeom prst="line">
            <a:avLst/>
          </a:prstGeom>
          <a:solidFill>
            <a:srgbClr val="C0C0C0"/>
          </a:solidFill>
          <a:ln w="9525" cap="flat" cmpd="sng" algn="ctr">
            <a:solidFill>
              <a:srgbClr val="777777"/>
            </a:solidFill>
            <a:prstDash val="solid"/>
            <a:round/>
            <a:headEnd type="none" w="med" len="med"/>
            <a:tailEnd type="none" w="med" len="med"/>
          </a:ln>
          <a:effectLst/>
        </p:spPr>
      </p:cxnSp>
      <p:graphicFrame>
        <p:nvGraphicFramePr>
          <p:cNvPr id="60" name="Chart 59">
            <a:extLst>
              <a:ext uri="{FF2B5EF4-FFF2-40B4-BE49-F238E27FC236}">
                <a16:creationId xmlns:a16="http://schemas.microsoft.com/office/drawing/2014/main" id="{F4B8FD28-4770-9B4A-BD57-C4835DC7870F}"/>
              </a:ext>
            </a:extLst>
          </p:cNvPr>
          <p:cNvGraphicFramePr/>
          <p:nvPr>
            <p:extLst>
              <p:ext uri="{D42A27DB-BD31-4B8C-83A1-F6EECF244321}">
                <p14:modId xmlns:p14="http://schemas.microsoft.com/office/powerpoint/2010/main" val="2401434861"/>
              </p:ext>
            </p:extLst>
          </p:nvPr>
        </p:nvGraphicFramePr>
        <p:xfrm>
          <a:off x="6151538" y="3911388"/>
          <a:ext cx="1698650" cy="165799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3" name="Chart 102">
            <a:extLst>
              <a:ext uri="{FF2B5EF4-FFF2-40B4-BE49-F238E27FC236}">
                <a16:creationId xmlns:a16="http://schemas.microsoft.com/office/drawing/2014/main" id="{6A0970D6-6C03-E942-997B-4EE8AB0CFAAC}"/>
              </a:ext>
            </a:extLst>
          </p:cNvPr>
          <p:cNvGraphicFramePr/>
          <p:nvPr/>
        </p:nvGraphicFramePr>
        <p:xfrm>
          <a:off x="-109544" y="3793738"/>
          <a:ext cx="3065796" cy="1657630"/>
        </p:xfrm>
        <a:graphic>
          <a:graphicData uri="http://schemas.openxmlformats.org/drawingml/2006/chart">
            <c:chart xmlns:c="http://schemas.openxmlformats.org/drawingml/2006/chart" xmlns:r="http://schemas.openxmlformats.org/officeDocument/2006/relationships" r:id="rId5"/>
          </a:graphicData>
        </a:graphic>
      </p:graphicFrame>
      <p:cxnSp>
        <p:nvCxnSpPr>
          <p:cNvPr id="29" name="Straight Connector 28">
            <a:extLst>
              <a:ext uri="{FF2B5EF4-FFF2-40B4-BE49-F238E27FC236}">
                <a16:creationId xmlns:a16="http://schemas.microsoft.com/office/drawing/2014/main" id="{4D5B8A68-0D3F-8A48-AABC-0D59AFD7DF2C}"/>
              </a:ext>
            </a:extLst>
          </p:cNvPr>
          <p:cNvCxnSpPr>
            <a:cxnSpLocks/>
          </p:cNvCxnSpPr>
          <p:nvPr/>
        </p:nvCxnSpPr>
        <p:spPr bwMode="auto">
          <a:xfrm>
            <a:off x="568583" y="2489130"/>
            <a:ext cx="5148072" cy="0"/>
          </a:xfrm>
          <a:prstGeom prst="line">
            <a:avLst/>
          </a:prstGeom>
          <a:solidFill>
            <a:srgbClr val="C0C0C0"/>
          </a:solidFill>
          <a:ln w="9525" cap="flat" cmpd="sng" algn="ctr">
            <a:solidFill>
              <a:srgbClr val="777777"/>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AE399712-B698-724D-A9B1-E645C03A9DE4}"/>
              </a:ext>
            </a:extLst>
          </p:cNvPr>
          <p:cNvCxnSpPr>
            <a:cxnSpLocks/>
          </p:cNvCxnSpPr>
          <p:nvPr/>
        </p:nvCxnSpPr>
        <p:spPr bwMode="auto">
          <a:xfrm flipV="1">
            <a:off x="9315836" y="3998429"/>
            <a:ext cx="0" cy="1839267"/>
          </a:xfrm>
          <a:prstGeom prst="line">
            <a:avLst/>
          </a:prstGeom>
          <a:solidFill>
            <a:srgbClr val="C0C0C0"/>
          </a:solidFill>
          <a:ln w="9525" cap="flat" cmpd="sng" algn="ctr">
            <a:solidFill>
              <a:srgbClr val="777777"/>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47F544CC-1051-F743-A142-FF14A803F13E}"/>
              </a:ext>
            </a:extLst>
          </p:cNvPr>
          <p:cNvCxnSpPr>
            <a:cxnSpLocks/>
          </p:cNvCxnSpPr>
          <p:nvPr/>
        </p:nvCxnSpPr>
        <p:spPr bwMode="auto">
          <a:xfrm>
            <a:off x="6431441" y="2489130"/>
            <a:ext cx="5148072" cy="0"/>
          </a:xfrm>
          <a:prstGeom prst="line">
            <a:avLst/>
          </a:prstGeom>
          <a:solidFill>
            <a:srgbClr val="C0C0C0"/>
          </a:solidFill>
          <a:ln w="9525" cap="flat" cmpd="sng" algn="ctr">
            <a:solidFill>
              <a:srgbClr val="777777"/>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ED4C677E-0BB7-C147-9E6A-40E53DA1A5A4}"/>
              </a:ext>
            </a:extLst>
          </p:cNvPr>
          <p:cNvCxnSpPr>
            <a:cxnSpLocks/>
          </p:cNvCxnSpPr>
          <p:nvPr/>
        </p:nvCxnSpPr>
        <p:spPr bwMode="auto">
          <a:xfrm>
            <a:off x="6431441" y="3747656"/>
            <a:ext cx="5148072" cy="0"/>
          </a:xfrm>
          <a:prstGeom prst="line">
            <a:avLst/>
          </a:prstGeom>
          <a:solidFill>
            <a:srgbClr val="C0C0C0"/>
          </a:solidFill>
          <a:ln w="9525" cap="flat" cmpd="sng" algn="ctr">
            <a:solidFill>
              <a:srgbClr val="777777"/>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DF79F249-64EC-7D4A-A982-6671F6DA9E42}"/>
              </a:ext>
            </a:extLst>
          </p:cNvPr>
          <p:cNvCxnSpPr>
            <a:cxnSpLocks/>
          </p:cNvCxnSpPr>
          <p:nvPr/>
        </p:nvCxnSpPr>
        <p:spPr bwMode="auto">
          <a:xfrm>
            <a:off x="585624" y="3747656"/>
            <a:ext cx="5148072" cy="0"/>
          </a:xfrm>
          <a:prstGeom prst="line">
            <a:avLst/>
          </a:prstGeom>
          <a:solidFill>
            <a:srgbClr val="C0C0C0"/>
          </a:solidFill>
          <a:ln w="9525" cap="flat" cmpd="sng" algn="ctr">
            <a:solidFill>
              <a:srgbClr val="777777"/>
            </a:solidFill>
            <a:prstDash val="solid"/>
            <a:round/>
            <a:headEnd type="none" w="med" len="med"/>
            <a:tailEnd type="none" w="med" len="med"/>
          </a:ln>
          <a:effectLst/>
        </p:spPr>
      </p:cxnSp>
    </p:spTree>
    <p:custDataLst>
      <p:tags r:id="rId1"/>
    </p:custDataLst>
    <p:extLst>
      <p:ext uri="{BB962C8B-B14F-4D97-AF65-F5344CB8AC3E}">
        <p14:creationId xmlns:p14="http://schemas.microsoft.com/office/powerpoint/2010/main" val="4643223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Text Placeholder 51">
            <a:extLst>
              <a:ext uri="{FF2B5EF4-FFF2-40B4-BE49-F238E27FC236}">
                <a16:creationId xmlns:a16="http://schemas.microsoft.com/office/drawing/2014/main" id="{0670012E-017A-2449-B063-B9B46BD1A2F8}"/>
              </a:ext>
            </a:extLst>
          </p:cNvPr>
          <p:cNvSpPr>
            <a:spLocks noGrp="1"/>
          </p:cNvSpPr>
          <p:nvPr>
            <p:ph type="body" sz="quarter" idx="18"/>
          </p:nvPr>
        </p:nvSpPr>
        <p:spPr/>
        <p:txBody>
          <a:bodyPr/>
          <a:lstStyle/>
          <a:p>
            <a:r>
              <a:rPr lang="en-US"/>
              <a:t>Subhead1</a:t>
            </a:r>
          </a:p>
        </p:txBody>
      </p:sp>
      <p:sp>
        <p:nvSpPr>
          <p:cNvPr id="75" name="Text Placeholder 74">
            <a:extLst>
              <a:ext uri="{FF2B5EF4-FFF2-40B4-BE49-F238E27FC236}">
                <a16:creationId xmlns:a16="http://schemas.microsoft.com/office/drawing/2014/main" id="{529D1206-E9B4-C447-85C5-A58E41D8329F}"/>
              </a:ext>
            </a:extLst>
          </p:cNvPr>
          <p:cNvSpPr>
            <a:spLocks noGrp="1"/>
          </p:cNvSpPr>
          <p:nvPr>
            <p:ph type="body" sz="quarter" idx="19"/>
          </p:nvPr>
        </p:nvSpPr>
        <p:spPr/>
        <p:txBody>
          <a:bodyPr/>
          <a:lstStyle/>
          <a:p>
            <a:r>
              <a:rPr lang="en-US"/>
              <a:t>Subhead 2</a:t>
            </a:r>
          </a:p>
        </p:txBody>
      </p:sp>
      <p:sp>
        <p:nvSpPr>
          <p:cNvPr id="54" name="Text Placeholder 53">
            <a:extLst>
              <a:ext uri="{FF2B5EF4-FFF2-40B4-BE49-F238E27FC236}">
                <a16:creationId xmlns:a16="http://schemas.microsoft.com/office/drawing/2014/main" id="{AEE225C4-8F43-A046-ABFA-199EC45221DB}"/>
              </a:ext>
            </a:extLst>
          </p:cNvPr>
          <p:cNvSpPr>
            <a:spLocks noGrp="1"/>
          </p:cNvSpPr>
          <p:nvPr>
            <p:ph type="body" sz="quarter" idx="20"/>
          </p:nvPr>
        </p:nvSpPr>
        <p:spPr/>
        <p:txBody>
          <a:bodyPr/>
          <a:lstStyle/>
          <a:p>
            <a:r>
              <a:rPr lang="en-US"/>
              <a:t>Subhead 3 </a:t>
            </a:r>
          </a:p>
        </p:txBody>
      </p:sp>
      <p:sp>
        <p:nvSpPr>
          <p:cNvPr id="56" name="Text Placeholder 55">
            <a:extLst>
              <a:ext uri="{FF2B5EF4-FFF2-40B4-BE49-F238E27FC236}">
                <a16:creationId xmlns:a16="http://schemas.microsoft.com/office/drawing/2014/main" id="{743C13FB-FDF4-1243-9F59-0B3D1FCF278E}"/>
              </a:ext>
            </a:extLst>
          </p:cNvPr>
          <p:cNvSpPr>
            <a:spLocks noGrp="1"/>
          </p:cNvSpPr>
          <p:nvPr>
            <p:ph type="body" sz="quarter" idx="21"/>
          </p:nvPr>
        </p:nvSpPr>
        <p:spPr/>
        <p:txBody>
          <a:bodyPr/>
          <a:lstStyle/>
          <a:p>
            <a:r>
              <a:rPr lang="en-US"/>
              <a:t>Put your body copy for subhead one here. You can divide into paragraphs, if needed. This is where the body copy goes. This is where the body copy goes. This is where the body copy goes.</a:t>
            </a:r>
          </a:p>
        </p:txBody>
      </p:sp>
      <p:sp>
        <p:nvSpPr>
          <p:cNvPr id="57" name="Text Placeholder 56">
            <a:extLst>
              <a:ext uri="{FF2B5EF4-FFF2-40B4-BE49-F238E27FC236}">
                <a16:creationId xmlns:a16="http://schemas.microsoft.com/office/drawing/2014/main" id="{5BA9253B-8850-DE4B-9A31-B9C847960A06}"/>
              </a:ext>
            </a:extLst>
          </p:cNvPr>
          <p:cNvSpPr>
            <a:spLocks noGrp="1"/>
          </p:cNvSpPr>
          <p:nvPr>
            <p:ph type="body" sz="quarter" idx="22"/>
          </p:nvPr>
        </p:nvSpPr>
        <p:spPr/>
        <p:txBody>
          <a:bodyPr/>
          <a:lstStyle/>
          <a:p>
            <a:r>
              <a:rPr lang="en-US"/>
              <a:t>Put your body copy for subhead one here. You can divide into paragraphs, if needed. </a:t>
            </a:r>
          </a:p>
          <a:p>
            <a:endParaRPr lang="en-US"/>
          </a:p>
        </p:txBody>
      </p:sp>
      <p:sp>
        <p:nvSpPr>
          <p:cNvPr id="58" name="Text Placeholder 57">
            <a:extLst>
              <a:ext uri="{FF2B5EF4-FFF2-40B4-BE49-F238E27FC236}">
                <a16:creationId xmlns:a16="http://schemas.microsoft.com/office/drawing/2014/main" id="{8E61E787-68D1-A042-8140-DECA7ABDE128}"/>
              </a:ext>
            </a:extLst>
          </p:cNvPr>
          <p:cNvSpPr>
            <a:spLocks noGrp="1"/>
          </p:cNvSpPr>
          <p:nvPr>
            <p:ph type="body" sz="quarter" idx="23"/>
          </p:nvPr>
        </p:nvSpPr>
        <p:spPr/>
        <p:txBody>
          <a:bodyPr/>
          <a:lstStyle/>
          <a:p>
            <a:r>
              <a:rPr lang="en-US"/>
              <a:t>Put your body copy for subhead one here. You can divide into paragraphs, if needed. This is where the body copy goes. This is where the body copy goes. This is where the body copy goes. This is where the body copy goes. This is where the body copy goes. This is where the body copy goes.</a:t>
            </a:r>
          </a:p>
          <a:p>
            <a:endParaRPr lang="en-US"/>
          </a:p>
          <a:p>
            <a:endParaRPr lang="en-US"/>
          </a:p>
          <a:p>
            <a:endParaRPr lang="en-US"/>
          </a:p>
        </p:txBody>
      </p:sp>
      <p:sp>
        <p:nvSpPr>
          <p:cNvPr id="71" name="Text Placeholder 70">
            <a:extLst>
              <a:ext uri="{FF2B5EF4-FFF2-40B4-BE49-F238E27FC236}">
                <a16:creationId xmlns:a16="http://schemas.microsoft.com/office/drawing/2014/main" id="{F1C0E25C-737D-F745-ADAB-47FD4F7C5A08}"/>
              </a:ext>
            </a:extLst>
          </p:cNvPr>
          <p:cNvSpPr>
            <a:spLocks noGrp="1"/>
          </p:cNvSpPr>
          <p:nvPr>
            <p:ph type="body" sz="quarter" idx="24"/>
          </p:nvPr>
        </p:nvSpPr>
        <p:spPr/>
        <p:txBody>
          <a:bodyPr/>
          <a:lstStyle/>
          <a:p>
            <a:r>
              <a:rPr lang="en-US"/>
              <a:t>Put your body copy for subhead one here. You can divide into paragraphs, if needed. This is where the body copy goes. This is where the body copy goes. </a:t>
            </a:r>
          </a:p>
          <a:p>
            <a:endParaRPr lang="en-US"/>
          </a:p>
        </p:txBody>
      </p:sp>
      <p:sp>
        <p:nvSpPr>
          <p:cNvPr id="72" name="Text Placeholder 71">
            <a:extLst>
              <a:ext uri="{FF2B5EF4-FFF2-40B4-BE49-F238E27FC236}">
                <a16:creationId xmlns:a16="http://schemas.microsoft.com/office/drawing/2014/main" id="{42C71A47-8963-1C48-AC0F-F1AF8311F891}"/>
              </a:ext>
            </a:extLst>
          </p:cNvPr>
          <p:cNvSpPr>
            <a:spLocks noGrp="1"/>
          </p:cNvSpPr>
          <p:nvPr>
            <p:ph type="body" sz="quarter" idx="25"/>
          </p:nvPr>
        </p:nvSpPr>
        <p:spPr/>
        <p:txBody>
          <a:bodyPr/>
          <a:lstStyle/>
          <a:p>
            <a:r>
              <a:rPr lang="en-US"/>
              <a:t>Subhead 4</a:t>
            </a:r>
          </a:p>
        </p:txBody>
      </p:sp>
      <p:sp>
        <p:nvSpPr>
          <p:cNvPr id="55" name="Title 1">
            <a:extLst>
              <a:ext uri="{FF2B5EF4-FFF2-40B4-BE49-F238E27FC236}">
                <a16:creationId xmlns:a16="http://schemas.microsoft.com/office/drawing/2014/main" id="{3C8CB869-0205-C545-9A3B-DC9D447ECED8}"/>
              </a:ext>
            </a:extLst>
          </p:cNvPr>
          <p:cNvSpPr>
            <a:spLocks noGrp="1"/>
          </p:cNvSpPr>
          <p:nvPr>
            <p:ph type="title"/>
          </p:nvPr>
        </p:nvSpPr>
        <p:spPr/>
        <p:txBody>
          <a:bodyPr/>
          <a:lstStyle/>
          <a:p>
            <a:r>
              <a:rPr lang="en-US"/>
              <a:t>4 Column Organization</a:t>
            </a:r>
          </a:p>
        </p:txBody>
      </p:sp>
      <p:sp>
        <p:nvSpPr>
          <p:cNvPr id="2" name="Slide Number Placeholder 1">
            <a:extLst>
              <a:ext uri="{FF2B5EF4-FFF2-40B4-BE49-F238E27FC236}">
                <a16:creationId xmlns:a16="http://schemas.microsoft.com/office/drawing/2014/main" id="{A21BBD67-D5AC-4878-B708-039B7A282EC1}"/>
              </a:ext>
            </a:extLst>
          </p:cNvPr>
          <p:cNvSpPr>
            <a:spLocks noGrp="1"/>
          </p:cNvSpPr>
          <p:nvPr>
            <p:ph type="sldNum" sz="quarter" idx="29"/>
          </p:nvPr>
        </p:nvSpPr>
        <p:spPr/>
        <p:txBody>
          <a:bodyPr/>
          <a:lstStyle/>
          <a:p>
            <a:fld id="{AD816501-AAE5-214E-B100-00C3DC5F5E3F}" type="slidenum">
              <a:rPr lang="en-US" smtClean="0"/>
              <a:pPr/>
              <a:t>33</a:t>
            </a:fld>
            <a:endParaRPr lang="en-US"/>
          </a:p>
        </p:txBody>
      </p:sp>
    </p:spTree>
    <p:custDataLst>
      <p:tags r:id="rId1"/>
    </p:custDataLst>
    <p:extLst>
      <p:ext uri="{BB962C8B-B14F-4D97-AF65-F5344CB8AC3E}">
        <p14:creationId xmlns:p14="http://schemas.microsoft.com/office/powerpoint/2010/main" val="29488616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48DD7DE5-CA6D-8E4A-8602-48808614EA71}"/>
              </a:ext>
            </a:extLst>
          </p:cNvPr>
          <p:cNvSpPr>
            <a:spLocks noGrp="1"/>
          </p:cNvSpPr>
          <p:nvPr>
            <p:ph type="body" sz="quarter" idx="10"/>
          </p:nvPr>
        </p:nvSpPr>
        <p:spPr/>
        <p:txBody>
          <a:bodyPr/>
          <a:lstStyle/>
          <a:p>
            <a:r>
              <a:rPr lang="en-US"/>
              <a:t>Subtitle in Arial Regular, 20 pt. </a:t>
            </a:r>
          </a:p>
        </p:txBody>
      </p:sp>
      <p:sp>
        <p:nvSpPr>
          <p:cNvPr id="9" name="Text Placeholder 8">
            <a:extLst>
              <a:ext uri="{FF2B5EF4-FFF2-40B4-BE49-F238E27FC236}">
                <a16:creationId xmlns:a16="http://schemas.microsoft.com/office/drawing/2014/main" id="{5534E5DD-9CAE-4D7A-BAA7-3276FFCBE40B}"/>
              </a:ext>
            </a:extLst>
          </p:cNvPr>
          <p:cNvSpPr>
            <a:spLocks noGrp="1"/>
          </p:cNvSpPr>
          <p:nvPr>
            <p:ph type="body" sz="quarter" idx="20"/>
          </p:nvPr>
        </p:nvSpPr>
        <p:spPr/>
        <p:txBody>
          <a:bodyPr/>
          <a:lstStyle/>
          <a:p>
            <a:endParaRPr lang="en-US"/>
          </a:p>
        </p:txBody>
      </p:sp>
      <p:sp>
        <p:nvSpPr>
          <p:cNvPr id="62" name="Title 1">
            <a:extLst>
              <a:ext uri="{FF2B5EF4-FFF2-40B4-BE49-F238E27FC236}">
                <a16:creationId xmlns:a16="http://schemas.microsoft.com/office/drawing/2014/main" id="{9A8B2A95-0C78-284A-95D5-7100366018DB}"/>
              </a:ext>
            </a:extLst>
          </p:cNvPr>
          <p:cNvSpPr>
            <a:spLocks noGrp="1"/>
          </p:cNvSpPr>
          <p:nvPr>
            <p:ph type="title"/>
          </p:nvPr>
        </p:nvSpPr>
        <p:spPr/>
        <p:txBody>
          <a:bodyPr/>
          <a:lstStyle/>
          <a:p>
            <a:r>
              <a:rPr lang="en-US"/>
              <a:t>Pyramid Example</a:t>
            </a:r>
          </a:p>
        </p:txBody>
      </p:sp>
      <p:sp>
        <p:nvSpPr>
          <p:cNvPr id="2" name="Slide Number Placeholder 1">
            <a:extLst>
              <a:ext uri="{FF2B5EF4-FFF2-40B4-BE49-F238E27FC236}">
                <a16:creationId xmlns:a16="http://schemas.microsoft.com/office/drawing/2014/main" id="{B0A5502A-2224-47A5-A2EF-0453AFF20165}"/>
              </a:ext>
            </a:extLst>
          </p:cNvPr>
          <p:cNvSpPr>
            <a:spLocks noGrp="1"/>
          </p:cNvSpPr>
          <p:nvPr>
            <p:ph type="sldNum" sz="quarter" idx="27"/>
          </p:nvPr>
        </p:nvSpPr>
        <p:spPr/>
        <p:txBody>
          <a:bodyPr/>
          <a:lstStyle/>
          <a:p>
            <a:fld id="{AD816501-AAE5-214E-B100-00C3DC5F5E3F}" type="slidenum">
              <a:rPr lang="en-US" smtClean="0"/>
              <a:pPr/>
              <a:t>34</a:t>
            </a:fld>
            <a:endParaRPr lang="en-US"/>
          </a:p>
        </p:txBody>
      </p:sp>
      <p:sp>
        <p:nvSpPr>
          <p:cNvPr id="8" name="Content Placeholder 7">
            <a:extLst>
              <a:ext uri="{FF2B5EF4-FFF2-40B4-BE49-F238E27FC236}">
                <a16:creationId xmlns:a16="http://schemas.microsoft.com/office/drawing/2014/main" id="{9E879765-E180-4533-A967-48F62AD802D3}"/>
              </a:ext>
            </a:extLst>
          </p:cNvPr>
          <p:cNvSpPr>
            <a:spLocks noGrp="1"/>
          </p:cNvSpPr>
          <p:nvPr>
            <p:ph sz="quarter" idx="22"/>
          </p:nvPr>
        </p:nvSpPr>
        <p:spPr/>
        <p:txBody>
          <a:bodyPr/>
          <a:lstStyle/>
          <a:p>
            <a:pPr marL="0" indent="0">
              <a:buNone/>
            </a:pPr>
            <a:r>
              <a:rPr lang="en-US" sz="2000"/>
              <a:t>Manually select colors from palette to complete the chart. Include any explanatory information here.</a:t>
            </a:r>
          </a:p>
          <a:p>
            <a:endParaRPr lang="en-US" sz="2000"/>
          </a:p>
        </p:txBody>
      </p:sp>
      <p:sp>
        <p:nvSpPr>
          <p:cNvPr id="43" name="Rectangle 12">
            <a:extLst>
              <a:ext uri="{FF2B5EF4-FFF2-40B4-BE49-F238E27FC236}">
                <a16:creationId xmlns:a16="http://schemas.microsoft.com/office/drawing/2014/main" id="{DE256015-1FA2-674C-BE2C-FB221D58F777}"/>
              </a:ext>
            </a:extLst>
          </p:cNvPr>
          <p:cNvSpPr/>
          <p:nvPr/>
        </p:nvSpPr>
        <p:spPr>
          <a:xfrm>
            <a:off x="8897309" y="1710138"/>
            <a:ext cx="849690" cy="767399"/>
          </a:xfrm>
          <a:custGeom>
            <a:avLst/>
            <a:gdLst/>
            <a:ahLst/>
            <a:cxnLst/>
            <a:rect l="l" t="t" r="r" b="b"/>
            <a:pathLst>
              <a:path w="734807" h="594360">
                <a:moveTo>
                  <a:pt x="367403" y="0"/>
                </a:moveTo>
                <a:lnTo>
                  <a:pt x="734807" y="594360"/>
                </a:lnTo>
                <a:lnTo>
                  <a:pt x="0" y="59436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45" name="Rectangle 13">
            <a:extLst>
              <a:ext uri="{FF2B5EF4-FFF2-40B4-BE49-F238E27FC236}">
                <a16:creationId xmlns:a16="http://schemas.microsoft.com/office/drawing/2014/main" id="{358A5F29-5F49-0543-A694-75DF2C104A53}"/>
              </a:ext>
            </a:extLst>
          </p:cNvPr>
          <p:cNvSpPr/>
          <p:nvPr/>
        </p:nvSpPr>
        <p:spPr>
          <a:xfrm>
            <a:off x="8426711" y="2565946"/>
            <a:ext cx="1790886" cy="767399"/>
          </a:xfrm>
          <a:custGeom>
            <a:avLst/>
            <a:gdLst/>
            <a:ahLst/>
            <a:cxnLst/>
            <a:rect l="l" t="t" r="r" b="b"/>
            <a:pathLst>
              <a:path w="1548748" h="594360">
                <a:moveTo>
                  <a:pt x="367404" y="0"/>
                </a:moveTo>
                <a:lnTo>
                  <a:pt x="1181344" y="0"/>
                </a:lnTo>
                <a:lnTo>
                  <a:pt x="1548748" y="594360"/>
                </a:lnTo>
                <a:lnTo>
                  <a:pt x="0" y="59436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46" name="Rectangle 14">
            <a:extLst>
              <a:ext uri="{FF2B5EF4-FFF2-40B4-BE49-F238E27FC236}">
                <a16:creationId xmlns:a16="http://schemas.microsoft.com/office/drawing/2014/main" id="{AEC83EC0-3B61-4D4E-AA2B-DEF0A357C253}"/>
              </a:ext>
            </a:extLst>
          </p:cNvPr>
          <p:cNvSpPr/>
          <p:nvPr/>
        </p:nvSpPr>
        <p:spPr>
          <a:xfrm>
            <a:off x="7956116" y="3429895"/>
            <a:ext cx="2732081" cy="767399"/>
          </a:xfrm>
          <a:custGeom>
            <a:avLst/>
            <a:gdLst/>
            <a:ahLst/>
            <a:cxnLst/>
            <a:rect l="l" t="t" r="r" b="b"/>
            <a:pathLst>
              <a:path w="2362688" h="594360">
                <a:moveTo>
                  <a:pt x="367404" y="0"/>
                </a:moveTo>
                <a:lnTo>
                  <a:pt x="1995284" y="0"/>
                </a:lnTo>
                <a:lnTo>
                  <a:pt x="2362688" y="594360"/>
                </a:lnTo>
                <a:lnTo>
                  <a:pt x="0" y="5943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47" name="Rectangle 15">
            <a:extLst>
              <a:ext uri="{FF2B5EF4-FFF2-40B4-BE49-F238E27FC236}">
                <a16:creationId xmlns:a16="http://schemas.microsoft.com/office/drawing/2014/main" id="{1D8A842C-8931-F44F-B506-C03A0A9E356B}"/>
              </a:ext>
            </a:extLst>
          </p:cNvPr>
          <p:cNvSpPr/>
          <p:nvPr/>
        </p:nvSpPr>
        <p:spPr>
          <a:xfrm>
            <a:off x="7021715" y="5144302"/>
            <a:ext cx="4614471" cy="767399"/>
          </a:xfrm>
          <a:custGeom>
            <a:avLst/>
            <a:gdLst/>
            <a:ahLst/>
            <a:cxnLst/>
            <a:rect l="l" t="t" r="r" b="b"/>
            <a:pathLst>
              <a:path w="3990568" h="594360">
                <a:moveTo>
                  <a:pt x="367404" y="0"/>
                </a:moveTo>
                <a:lnTo>
                  <a:pt x="3623165" y="0"/>
                </a:lnTo>
                <a:lnTo>
                  <a:pt x="3990568" y="594360"/>
                </a:lnTo>
                <a:lnTo>
                  <a:pt x="0" y="5943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48" name="Rectangle 16">
            <a:extLst>
              <a:ext uri="{FF2B5EF4-FFF2-40B4-BE49-F238E27FC236}">
                <a16:creationId xmlns:a16="http://schemas.microsoft.com/office/drawing/2014/main" id="{48DD83FA-CB78-E64A-A1B2-4F1493E96F41}"/>
              </a:ext>
            </a:extLst>
          </p:cNvPr>
          <p:cNvSpPr/>
          <p:nvPr/>
        </p:nvSpPr>
        <p:spPr>
          <a:xfrm>
            <a:off x="7485518" y="4287098"/>
            <a:ext cx="3673276" cy="767399"/>
          </a:xfrm>
          <a:custGeom>
            <a:avLst/>
            <a:gdLst/>
            <a:ahLst/>
            <a:cxnLst/>
            <a:rect l="l" t="t" r="r" b="b"/>
            <a:pathLst>
              <a:path w="3176628" h="594360">
                <a:moveTo>
                  <a:pt x="367404" y="0"/>
                </a:moveTo>
                <a:lnTo>
                  <a:pt x="2809225" y="0"/>
                </a:lnTo>
                <a:lnTo>
                  <a:pt x="3176628" y="594360"/>
                </a:lnTo>
                <a:lnTo>
                  <a:pt x="0" y="5943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49" name="Text Placeholder 12">
            <a:extLst>
              <a:ext uri="{FF2B5EF4-FFF2-40B4-BE49-F238E27FC236}">
                <a16:creationId xmlns:a16="http://schemas.microsoft.com/office/drawing/2014/main" id="{A8A51299-42FA-4140-A4FB-D70414DBB4C4}"/>
              </a:ext>
            </a:extLst>
          </p:cNvPr>
          <p:cNvSpPr txBox="1">
            <a:spLocks/>
          </p:cNvSpPr>
          <p:nvPr/>
        </p:nvSpPr>
        <p:spPr>
          <a:xfrm>
            <a:off x="6173871" y="1811390"/>
            <a:ext cx="2743200" cy="369332"/>
          </a:xfrm>
          <a:prstGeom prst="rect">
            <a:avLst/>
          </a:prstGeom>
        </p:spPr>
        <p:txBody>
          <a:bodyPr lIns="0" tIns="0" rIns="0" bIns="0">
            <a:spAutoFit/>
          </a:bodyPr>
          <a:lstStyle>
            <a:lvl1pPr marL="241402" indent="-285293" algn="l" rtl="0" eaLnBrk="1" fontAlgn="base" hangingPunct="1">
              <a:lnSpc>
                <a:spcPct val="100000"/>
              </a:lnSpc>
              <a:spcBef>
                <a:spcPts val="2160"/>
              </a:spcBef>
              <a:spcAft>
                <a:spcPct val="0"/>
              </a:spcAft>
              <a:buClr>
                <a:srgbClr val="63666A"/>
              </a:buClr>
              <a:buSzPct val="100000"/>
              <a:buFont typeface="Arial" pitchFamily="-65" charset="0"/>
              <a:buChar char="•"/>
              <a:defRPr sz="3000">
                <a:solidFill>
                  <a:srgbClr val="595959"/>
                </a:solidFill>
                <a:latin typeface="+mn-lt"/>
                <a:ea typeface="Arial Unicode MS" pitchFamily="-65" charset="0"/>
                <a:cs typeface="Arial Unicode MS" pitchFamily="-65" charset="0"/>
                <a:sym typeface="Arial" pitchFamily="-65" charset="0"/>
              </a:defRPr>
            </a:lvl1pPr>
            <a:lvl2pPr marL="548640" indent="-288036"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824" indent="-24140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736" indent="-24140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557" indent="-22936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468"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a:lstStyle>
          <a:p>
            <a:pPr marL="0" indent="0" defTabSz="914400">
              <a:buNone/>
            </a:pPr>
            <a:r>
              <a:rPr lang="en-US" sz="2400" b="1" kern="0">
                <a:solidFill>
                  <a:schemeClr val="accent5"/>
                </a:solidFill>
                <a:latin typeface="Arial" panose="020B0604020202020204" pitchFamily="34" charset="0"/>
              </a:rPr>
              <a:t>Level 5</a:t>
            </a:r>
            <a:endParaRPr lang="en-US" sz="2400" kern="0">
              <a:solidFill>
                <a:schemeClr val="accent5"/>
              </a:solidFill>
              <a:latin typeface="Arial" panose="020B0604020202020204" pitchFamily="34" charset="0"/>
            </a:endParaRPr>
          </a:p>
        </p:txBody>
      </p:sp>
      <p:sp>
        <p:nvSpPr>
          <p:cNvPr id="50" name="Text Placeholder 12">
            <a:extLst>
              <a:ext uri="{FF2B5EF4-FFF2-40B4-BE49-F238E27FC236}">
                <a16:creationId xmlns:a16="http://schemas.microsoft.com/office/drawing/2014/main" id="{8C64B52B-627D-AE47-A896-F277912C9E53}"/>
              </a:ext>
            </a:extLst>
          </p:cNvPr>
          <p:cNvSpPr txBox="1">
            <a:spLocks/>
          </p:cNvSpPr>
          <p:nvPr/>
        </p:nvSpPr>
        <p:spPr>
          <a:xfrm>
            <a:off x="6173871" y="2177198"/>
            <a:ext cx="2743200" cy="276999"/>
          </a:xfrm>
          <a:prstGeom prst="rect">
            <a:avLst/>
          </a:prstGeom>
        </p:spPr>
        <p:txBody>
          <a:bodyPr lIns="0" tIns="0" rIns="0" bIns="0">
            <a:spAutoFit/>
          </a:bodyPr>
          <a:lstStyle>
            <a:lvl1pPr marL="241402" indent="-285293" algn="l" rtl="0" eaLnBrk="1" fontAlgn="base" hangingPunct="1">
              <a:lnSpc>
                <a:spcPct val="100000"/>
              </a:lnSpc>
              <a:spcBef>
                <a:spcPts val="2160"/>
              </a:spcBef>
              <a:spcAft>
                <a:spcPct val="0"/>
              </a:spcAft>
              <a:buClr>
                <a:srgbClr val="63666A"/>
              </a:buClr>
              <a:buSzPct val="100000"/>
              <a:buFont typeface="Arial" pitchFamily="-65" charset="0"/>
              <a:buChar char="•"/>
              <a:defRPr sz="3000">
                <a:solidFill>
                  <a:srgbClr val="595959"/>
                </a:solidFill>
                <a:latin typeface="+mn-lt"/>
                <a:ea typeface="Arial Unicode MS" pitchFamily="-65" charset="0"/>
                <a:cs typeface="Arial Unicode MS" pitchFamily="-65" charset="0"/>
                <a:sym typeface="Arial" pitchFamily="-65" charset="0"/>
              </a:defRPr>
            </a:lvl1pPr>
            <a:lvl2pPr marL="548640" indent="-288036"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824" indent="-24140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736" indent="-24140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557" indent="-22936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468"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a:lstStyle>
          <a:p>
            <a:pPr marL="0" indent="0" defTabSz="914400">
              <a:buNone/>
            </a:pPr>
            <a:r>
              <a:rPr lang="en-US" sz="1800" kern="0">
                <a:solidFill>
                  <a:schemeClr val="tx2"/>
                </a:solidFill>
                <a:latin typeface="Arial" panose="020B0604020202020204" pitchFamily="34" charset="0"/>
              </a:rPr>
              <a:t>Your Content Here</a:t>
            </a:r>
          </a:p>
        </p:txBody>
      </p:sp>
      <p:cxnSp>
        <p:nvCxnSpPr>
          <p:cNvPr id="51" name="Straight Connector 50">
            <a:extLst>
              <a:ext uri="{FF2B5EF4-FFF2-40B4-BE49-F238E27FC236}">
                <a16:creationId xmlns:a16="http://schemas.microsoft.com/office/drawing/2014/main" id="{5AFE8A9C-0619-F04C-A6A6-C8D143248400}"/>
              </a:ext>
            </a:extLst>
          </p:cNvPr>
          <p:cNvCxnSpPr>
            <a:cxnSpLocks/>
          </p:cNvCxnSpPr>
          <p:nvPr/>
        </p:nvCxnSpPr>
        <p:spPr bwMode="auto">
          <a:xfrm>
            <a:off x="6173871" y="2462089"/>
            <a:ext cx="2651760" cy="0"/>
          </a:xfrm>
          <a:prstGeom prst="line">
            <a:avLst/>
          </a:prstGeom>
          <a:solidFill>
            <a:srgbClr val="C0C0C0"/>
          </a:solidFill>
          <a:ln w="12700" cap="flat" cmpd="sng" algn="ctr">
            <a:solidFill>
              <a:srgbClr val="777777"/>
            </a:solidFill>
            <a:prstDash val="solid"/>
            <a:round/>
            <a:headEnd type="none" w="med" len="med"/>
            <a:tailEnd type="none" w="med" len="med"/>
          </a:ln>
          <a:effectLst/>
        </p:spPr>
      </p:cxnSp>
      <p:sp>
        <p:nvSpPr>
          <p:cNvPr id="52" name="Text Placeholder 12">
            <a:extLst>
              <a:ext uri="{FF2B5EF4-FFF2-40B4-BE49-F238E27FC236}">
                <a16:creationId xmlns:a16="http://schemas.microsoft.com/office/drawing/2014/main" id="{CC7C420D-E51F-5D47-A195-5C48942F4C99}"/>
              </a:ext>
            </a:extLst>
          </p:cNvPr>
          <p:cNvSpPr txBox="1">
            <a:spLocks/>
          </p:cNvSpPr>
          <p:nvPr/>
        </p:nvSpPr>
        <p:spPr>
          <a:xfrm>
            <a:off x="5709904" y="2681336"/>
            <a:ext cx="2743200" cy="369332"/>
          </a:xfrm>
          <a:prstGeom prst="rect">
            <a:avLst/>
          </a:prstGeom>
        </p:spPr>
        <p:txBody>
          <a:bodyPr lIns="0" tIns="0" rIns="0" bIns="0">
            <a:spAutoFit/>
          </a:bodyPr>
          <a:lstStyle>
            <a:lvl1pPr marL="241402" indent="-285293" algn="l" rtl="0" eaLnBrk="1" fontAlgn="base" hangingPunct="1">
              <a:lnSpc>
                <a:spcPct val="100000"/>
              </a:lnSpc>
              <a:spcBef>
                <a:spcPts val="2160"/>
              </a:spcBef>
              <a:spcAft>
                <a:spcPct val="0"/>
              </a:spcAft>
              <a:buClr>
                <a:srgbClr val="63666A"/>
              </a:buClr>
              <a:buSzPct val="100000"/>
              <a:buFont typeface="Arial" pitchFamily="-65" charset="0"/>
              <a:buChar char="•"/>
              <a:defRPr sz="3000">
                <a:solidFill>
                  <a:srgbClr val="595959"/>
                </a:solidFill>
                <a:latin typeface="+mn-lt"/>
                <a:ea typeface="Arial Unicode MS" pitchFamily="-65" charset="0"/>
                <a:cs typeface="Arial Unicode MS" pitchFamily="-65" charset="0"/>
                <a:sym typeface="Arial" pitchFamily="-65" charset="0"/>
              </a:defRPr>
            </a:lvl1pPr>
            <a:lvl2pPr marL="548640" indent="-288036"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824" indent="-24140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736" indent="-24140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557" indent="-22936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468"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a:lstStyle>
          <a:p>
            <a:pPr marL="0" indent="0" defTabSz="914400">
              <a:buNone/>
            </a:pPr>
            <a:r>
              <a:rPr lang="en-US" sz="2400" b="1" kern="0">
                <a:solidFill>
                  <a:schemeClr val="accent4"/>
                </a:solidFill>
                <a:latin typeface="Arial" panose="020B0604020202020204" pitchFamily="34" charset="0"/>
              </a:rPr>
              <a:t>Level 4</a:t>
            </a:r>
            <a:endParaRPr lang="en-US" sz="2400" kern="0">
              <a:solidFill>
                <a:schemeClr val="accent4"/>
              </a:solidFill>
              <a:latin typeface="Arial" panose="020B0604020202020204" pitchFamily="34" charset="0"/>
            </a:endParaRPr>
          </a:p>
        </p:txBody>
      </p:sp>
      <p:sp>
        <p:nvSpPr>
          <p:cNvPr id="53" name="Text Placeholder 12">
            <a:extLst>
              <a:ext uri="{FF2B5EF4-FFF2-40B4-BE49-F238E27FC236}">
                <a16:creationId xmlns:a16="http://schemas.microsoft.com/office/drawing/2014/main" id="{D4048096-9174-154C-BCE7-175882A2C22E}"/>
              </a:ext>
            </a:extLst>
          </p:cNvPr>
          <p:cNvSpPr txBox="1">
            <a:spLocks/>
          </p:cNvSpPr>
          <p:nvPr/>
        </p:nvSpPr>
        <p:spPr>
          <a:xfrm>
            <a:off x="5709904" y="3034934"/>
            <a:ext cx="2743200" cy="276999"/>
          </a:xfrm>
          <a:prstGeom prst="rect">
            <a:avLst/>
          </a:prstGeom>
        </p:spPr>
        <p:txBody>
          <a:bodyPr lIns="0" tIns="0" rIns="0" bIns="0">
            <a:spAutoFit/>
          </a:bodyPr>
          <a:lstStyle>
            <a:lvl1pPr marL="241402" indent="-285293" algn="l" rtl="0" eaLnBrk="1" fontAlgn="base" hangingPunct="1">
              <a:lnSpc>
                <a:spcPct val="100000"/>
              </a:lnSpc>
              <a:spcBef>
                <a:spcPts val="2160"/>
              </a:spcBef>
              <a:spcAft>
                <a:spcPct val="0"/>
              </a:spcAft>
              <a:buClr>
                <a:srgbClr val="63666A"/>
              </a:buClr>
              <a:buSzPct val="100000"/>
              <a:buFont typeface="Arial" pitchFamily="-65" charset="0"/>
              <a:buChar char="•"/>
              <a:defRPr sz="3000">
                <a:solidFill>
                  <a:srgbClr val="595959"/>
                </a:solidFill>
                <a:latin typeface="+mn-lt"/>
                <a:ea typeface="Arial Unicode MS" pitchFamily="-65" charset="0"/>
                <a:cs typeface="Arial Unicode MS" pitchFamily="-65" charset="0"/>
                <a:sym typeface="Arial" pitchFamily="-65" charset="0"/>
              </a:defRPr>
            </a:lvl1pPr>
            <a:lvl2pPr marL="548640" indent="-288036"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824" indent="-24140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736" indent="-24140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557" indent="-22936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468"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a:lstStyle>
          <a:p>
            <a:pPr marL="0" indent="0" defTabSz="914400">
              <a:buNone/>
            </a:pPr>
            <a:r>
              <a:rPr lang="en-US" sz="1800" kern="0">
                <a:solidFill>
                  <a:schemeClr val="tx2"/>
                </a:solidFill>
                <a:latin typeface="Arial" panose="020B0604020202020204" pitchFamily="34" charset="0"/>
              </a:rPr>
              <a:t>Your Content Here</a:t>
            </a:r>
          </a:p>
        </p:txBody>
      </p:sp>
      <p:cxnSp>
        <p:nvCxnSpPr>
          <p:cNvPr id="54" name="Straight Connector 53">
            <a:extLst>
              <a:ext uri="{FF2B5EF4-FFF2-40B4-BE49-F238E27FC236}">
                <a16:creationId xmlns:a16="http://schemas.microsoft.com/office/drawing/2014/main" id="{A6530C07-9EA3-D44E-84E6-5EBBB8D7E73C}"/>
              </a:ext>
            </a:extLst>
          </p:cNvPr>
          <p:cNvCxnSpPr>
            <a:cxnSpLocks/>
          </p:cNvCxnSpPr>
          <p:nvPr/>
        </p:nvCxnSpPr>
        <p:spPr bwMode="auto">
          <a:xfrm>
            <a:off x="5709904" y="3319825"/>
            <a:ext cx="2651760" cy="0"/>
          </a:xfrm>
          <a:prstGeom prst="line">
            <a:avLst/>
          </a:prstGeom>
          <a:solidFill>
            <a:srgbClr val="C0C0C0"/>
          </a:solidFill>
          <a:ln w="12700" cap="flat" cmpd="sng" algn="ctr">
            <a:solidFill>
              <a:srgbClr val="777777"/>
            </a:solidFill>
            <a:prstDash val="solid"/>
            <a:round/>
            <a:headEnd type="none" w="med" len="med"/>
            <a:tailEnd type="none" w="med" len="med"/>
          </a:ln>
          <a:effectLst/>
        </p:spPr>
      </p:cxnSp>
      <p:sp>
        <p:nvSpPr>
          <p:cNvPr id="55" name="Text Placeholder 12">
            <a:extLst>
              <a:ext uri="{FF2B5EF4-FFF2-40B4-BE49-F238E27FC236}">
                <a16:creationId xmlns:a16="http://schemas.microsoft.com/office/drawing/2014/main" id="{6C52E592-4BFF-9E47-A9C4-23FB88FBF393}"/>
              </a:ext>
            </a:extLst>
          </p:cNvPr>
          <p:cNvSpPr txBox="1">
            <a:spLocks/>
          </p:cNvSpPr>
          <p:nvPr/>
        </p:nvSpPr>
        <p:spPr>
          <a:xfrm>
            <a:off x="5245936" y="3545584"/>
            <a:ext cx="2743200" cy="369332"/>
          </a:xfrm>
          <a:prstGeom prst="rect">
            <a:avLst/>
          </a:prstGeom>
        </p:spPr>
        <p:txBody>
          <a:bodyPr lIns="0" tIns="0" rIns="0" bIns="0">
            <a:spAutoFit/>
          </a:bodyPr>
          <a:lstStyle>
            <a:lvl1pPr marL="241402" indent="-285293" algn="l" rtl="0" eaLnBrk="1" fontAlgn="base" hangingPunct="1">
              <a:lnSpc>
                <a:spcPct val="100000"/>
              </a:lnSpc>
              <a:spcBef>
                <a:spcPts val="2160"/>
              </a:spcBef>
              <a:spcAft>
                <a:spcPct val="0"/>
              </a:spcAft>
              <a:buClr>
                <a:srgbClr val="63666A"/>
              </a:buClr>
              <a:buSzPct val="100000"/>
              <a:buFont typeface="Arial" pitchFamily="-65" charset="0"/>
              <a:buChar char="•"/>
              <a:defRPr sz="3000">
                <a:solidFill>
                  <a:srgbClr val="595959"/>
                </a:solidFill>
                <a:latin typeface="+mn-lt"/>
                <a:ea typeface="Arial Unicode MS" pitchFamily="-65" charset="0"/>
                <a:cs typeface="Arial Unicode MS" pitchFamily="-65" charset="0"/>
                <a:sym typeface="Arial" pitchFamily="-65" charset="0"/>
              </a:defRPr>
            </a:lvl1pPr>
            <a:lvl2pPr marL="548640" indent="-288036"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824" indent="-24140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736" indent="-24140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557" indent="-22936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468"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a:lstStyle>
          <a:p>
            <a:pPr marL="0" indent="0" defTabSz="914400">
              <a:buNone/>
            </a:pPr>
            <a:r>
              <a:rPr lang="en-US" sz="2400" b="1" kern="0">
                <a:solidFill>
                  <a:schemeClr val="accent3"/>
                </a:solidFill>
                <a:latin typeface="Arial" panose="020B0604020202020204" pitchFamily="34" charset="0"/>
              </a:rPr>
              <a:t>Level 3</a:t>
            </a:r>
            <a:endParaRPr lang="en-US" sz="2400" kern="0">
              <a:solidFill>
                <a:schemeClr val="accent3"/>
              </a:solidFill>
              <a:latin typeface="Arial" panose="020B0604020202020204" pitchFamily="34" charset="0"/>
            </a:endParaRPr>
          </a:p>
        </p:txBody>
      </p:sp>
      <p:sp>
        <p:nvSpPr>
          <p:cNvPr id="56" name="Text Placeholder 12">
            <a:extLst>
              <a:ext uri="{FF2B5EF4-FFF2-40B4-BE49-F238E27FC236}">
                <a16:creationId xmlns:a16="http://schemas.microsoft.com/office/drawing/2014/main" id="{15B07699-014A-AD4B-9700-89FD7005C1D3}"/>
              </a:ext>
            </a:extLst>
          </p:cNvPr>
          <p:cNvSpPr txBox="1">
            <a:spLocks/>
          </p:cNvSpPr>
          <p:nvPr/>
        </p:nvSpPr>
        <p:spPr>
          <a:xfrm>
            <a:off x="5245936" y="3899183"/>
            <a:ext cx="2743200" cy="276999"/>
          </a:xfrm>
          <a:prstGeom prst="rect">
            <a:avLst/>
          </a:prstGeom>
        </p:spPr>
        <p:txBody>
          <a:bodyPr lIns="0" tIns="0" rIns="0" bIns="0">
            <a:spAutoFit/>
          </a:bodyPr>
          <a:lstStyle>
            <a:lvl1pPr marL="241402" indent="-285293" algn="l" rtl="0" eaLnBrk="1" fontAlgn="base" hangingPunct="1">
              <a:lnSpc>
                <a:spcPct val="100000"/>
              </a:lnSpc>
              <a:spcBef>
                <a:spcPts val="2160"/>
              </a:spcBef>
              <a:spcAft>
                <a:spcPct val="0"/>
              </a:spcAft>
              <a:buClr>
                <a:srgbClr val="63666A"/>
              </a:buClr>
              <a:buSzPct val="100000"/>
              <a:buFont typeface="Arial" pitchFamily="-65" charset="0"/>
              <a:buChar char="•"/>
              <a:defRPr sz="3000">
                <a:solidFill>
                  <a:srgbClr val="595959"/>
                </a:solidFill>
                <a:latin typeface="+mn-lt"/>
                <a:ea typeface="Arial Unicode MS" pitchFamily="-65" charset="0"/>
                <a:cs typeface="Arial Unicode MS" pitchFamily="-65" charset="0"/>
                <a:sym typeface="Arial" pitchFamily="-65" charset="0"/>
              </a:defRPr>
            </a:lvl1pPr>
            <a:lvl2pPr marL="548640" indent="-288036"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824" indent="-24140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736" indent="-24140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557" indent="-22936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468"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a:lstStyle>
          <a:p>
            <a:pPr marL="0" indent="0" defTabSz="914400">
              <a:buNone/>
            </a:pPr>
            <a:r>
              <a:rPr lang="en-US" sz="1800" kern="0">
                <a:solidFill>
                  <a:schemeClr val="tx2"/>
                </a:solidFill>
                <a:latin typeface="Arial" panose="020B0604020202020204" pitchFamily="34" charset="0"/>
              </a:rPr>
              <a:t>Your Content Here</a:t>
            </a:r>
          </a:p>
        </p:txBody>
      </p:sp>
      <p:cxnSp>
        <p:nvCxnSpPr>
          <p:cNvPr id="57" name="Straight Connector 56">
            <a:extLst>
              <a:ext uri="{FF2B5EF4-FFF2-40B4-BE49-F238E27FC236}">
                <a16:creationId xmlns:a16="http://schemas.microsoft.com/office/drawing/2014/main" id="{42B8AA55-A60E-8642-AA3B-9D62221E7554}"/>
              </a:ext>
            </a:extLst>
          </p:cNvPr>
          <p:cNvCxnSpPr>
            <a:cxnSpLocks/>
          </p:cNvCxnSpPr>
          <p:nvPr/>
        </p:nvCxnSpPr>
        <p:spPr bwMode="auto">
          <a:xfrm>
            <a:off x="5245936" y="4184075"/>
            <a:ext cx="2651760" cy="0"/>
          </a:xfrm>
          <a:prstGeom prst="line">
            <a:avLst/>
          </a:prstGeom>
          <a:solidFill>
            <a:srgbClr val="C0C0C0"/>
          </a:solidFill>
          <a:ln w="12700" cap="flat" cmpd="sng" algn="ctr">
            <a:solidFill>
              <a:srgbClr val="777777"/>
            </a:solidFill>
            <a:prstDash val="solid"/>
            <a:round/>
            <a:headEnd type="none" w="med" len="med"/>
            <a:tailEnd type="none" w="med" len="med"/>
          </a:ln>
          <a:effectLst/>
        </p:spPr>
      </p:cxnSp>
      <p:sp>
        <p:nvSpPr>
          <p:cNvPr id="58" name="Text Placeholder 12">
            <a:extLst>
              <a:ext uri="{FF2B5EF4-FFF2-40B4-BE49-F238E27FC236}">
                <a16:creationId xmlns:a16="http://schemas.microsoft.com/office/drawing/2014/main" id="{ACC9C318-9B9B-0D4A-83E1-3329A74781E4}"/>
              </a:ext>
            </a:extLst>
          </p:cNvPr>
          <p:cNvSpPr txBox="1">
            <a:spLocks/>
          </p:cNvSpPr>
          <p:nvPr/>
        </p:nvSpPr>
        <p:spPr>
          <a:xfrm>
            <a:off x="4781968" y="4418594"/>
            <a:ext cx="2743200" cy="369332"/>
          </a:xfrm>
          <a:prstGeom prst="rect">
            <a:avLst/>
          </a:prstGeom>
        </p:spPr>
        <p:txBody>
          <a:bodyPr lIns="0" tIns="0" rIns="0" bIns="0">
            <a:spAutoFit/>
          </a:bodyPr>
          <a:lstStyle>
            <a:lvl1pPr marL="241402" indent="-285293" algn="l" rtl="0" eaLnBrk="1" fontAlgn="base" hangingPunct="1">
              <a:lnSpc>
                <a:spcPct val="100000"/>
              </a:lnSpc>
              <a:spcBef>
                <a:spcPts val="2160"/>
              </a:spcBef>
              <a:spcAft>
                <a:spcPct val="0"/>
              </a:spcAft>
              <a:buClr>
                <a:srgbClr val="63666A"/>
              </a:buClr>
              <a:buSzPct val="100000"/>
              <a:buFont typeface="Arial" pitchFamily="-65" charset="0"/>
              <a:buChar char="•"/>
              <a:defRPr sz="3000">
                <a:solidFill>
                  <a:srgbClr val="595959"/>
                </a:solidFill>
                <a:latin typeface="+mn-lt"/>
                <a:ea typeface="Arial Unicode MS" pitchFamily="-65" charset="0"/>
                <a:cs typeface="Arial Unicode MS" pitchFamily="-65" charset="0"/>
                <a:sym typeface="Arial" pitchFamily="-65" charset="0"/>
              </a:defRPr>
            </a:lvl1pPr>
            <a:lvl2pPr marL="548640" indent="-288036"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824" indent="-24140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736" indent="-24140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557" indent="-22936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468"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a:lstStyle>
          <a:p>
            <a:pPr marL="0" indent="0" defTabSz="914400">
              <a:buNone/>
            </a:pPr>
            <a:r>
              <a:rPr lang="en-US" sz="2400" b="1" kern="0">
                <a:solidFill>
                  <a:schemeClr val="accent2"/>
                </a:solidFill>
                <a:latin typeface="Arial" panose="020B0604020202020204" pitchFamily="34" charset="0"/>
              </a:rPr>
              <a:t>Level 2</a:t>
            </a:r>
            <a:endParaRPr lang="en-US" sz="2400" kern="0">
              <a:solidFill>
                <a:schemeClr val="accent2"/>
              </a:solidFill>
              <a:latin typeface="Arial" panose="020B0604020202020204" pitchFamily="34" charset="0"/>
            </a:endParaRPr>
          </a:p>
        </p:txBody>
      </p:sp>
      <p:sp>
        <p:nvSpPr>
          <p:cNvPr id="59" name="Text Placeholder 12">
            <a:extLst>
              <a:ext uri="{FF2B5EF4-FFF2-40B4-BE49-F238E27FC236}">
                <a16:creationId xmlns:a16="http://schemas.microsoft.com/office/drawing/2014/main" id="{B33A32A4-08F7-6A49-9362-317CE5749B0D}"/>
              </a:ext>
            </a:extLst>
          </p:cNvPr>
          <p:cNvSpPr txBox="1">
            <a:spLocks/>
          </p:cNvSpPr>
          <p:nvPr/>
        </p:nvSpPr>
        <p:spPr>
          <a:xfrm>
            <a:off x="4781968" y="4759981"/>
            <a:ext cx="2743200" cy="276999"/>
          </a:xfrm>
          <a:prstGeom prst="rect">
            <a:avLst/>
          </a:prstGeom>
        </p:spPr>
        <p:txBody>
          <a:bodyPr lIns="0" tIns="0" rIns="0" bIns="0">
            <a:spAutoFit/>
          </a:bodyPr>
          <a:lstStyle>
            <a:lvl1pPr marL="241402" indent="-285293" algn="l" rtl="0" eaLnBrk="1" fontAlgn="base" hangingPunct="1">
              <a:lnSpc>
                <a:spcPct val="100000"/>
              </a:lnSpc>
              <a:spcBef>
                <a:spcPts val="2160"/>
              </a:spcBef>
              <a:spcAft>
                <a:spcPct val="0"/>
              </a:spcAft>
              <a:buClr>
                <a:srgbClr val="63666A"/>
              </a:buClr>
              <a:buSzPct val="100000"/>
              <a:buFont typeface="Arial" pitchFamily="-65" charset="0"/>
              <a:buChar char="•"/>
              <a:defRPr sz="3000">
                <a:solidFill>
                  <a:srgbClr val="595959"/>
                </a:solidFill>
                <a:latin typeface="+mn-lt"/>
                <a:ea typeface="Arial Unicode MS" pitchFamily="-65" charset="0"/>
                <a:cs typeface="Arial Unicode MS" pitchFamily="-65" charset="0"/>
                <a:sym typeface="Arial" pitchFamily="-65" charset="0"/>
              </a:defRPr>
            </a:lvl1pPr>
            <a:lvl2pPr marL="548640" indent="-288036"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824" indent="-24140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736" indent="-24140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557" indent="-22936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468"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a:lstStyle>
          <a:p>
            <a:pPr marL="0" indent="0" defTabSz="914400">
              <a:buNone/>
            </a:pPr>
            <a:r>
              <a:rPr lang="en-US" sz="1800" kern="0">
                <a:solidFill>
                  <a:schemeClr val="tx2"/>
                </a:solidFill>
                <a:latin typeface="Arial" panose="020B0604020202020204" pitchFamily="34" charset="0"/>
              </a:rPr>
              <a:t>Your Content Here</a:t>
            </a:r>
          </a:p>
        </p:txBody>
      </p:sp>
      <p:cxnSp>
        <p:nvCxnSpPr>
          <p:cNvPr id="60" name="Straight Connector 59">
            <a:extLst>
              <a:ext uri="{FF2B5EF4-FFF2-40B4-BE49-F238E27FC236}">
                <a16:creationId xmlns:a16="http://schemas.microsoft.com/office/drawing/2014/main" id="{779EAED9-2656-864F-81C7-B429D63D9735}"/>
              </a:ext>
            </a:extLst>
          </p:cNvPr>
          <p:cNvCxnSpPr>
            <a:cxnSpLocks/>
          </p:cNvCxnSpPr>
          <p:nvPr/>
        </p:nvCxnSpPr>
        <p:spPr bwMode="auto">
          <a:xfrm>
            <a:off x="4781968" y="5044874"/>
            <a:ext cx="2651760" cy="0"/>
          </a:xfrm>
          <a:prstGeom prst="line">
            <a:avLst/>
          </a:prstGeom>
          <a:solidFill>
            <a:srgbClr val="C0C0C0"/>
          </a:solidFill>
          <a:ln w="12700" cap="flat" cmpd="sng" algn="ctr">
            <a:solidFill>
              <a:srgbClr val="777777"/>
            </a:solidFill>
            <a:prstDash val="solid"/>
            <a:round/>
            <a:headEnd type="none" w="med" len="med"/>
            <a:tailEnd type="none" w="med" len="med"/>
          </a:ln>
          <a:effectLst/>
        </p:spPr>
      </p:cxnSp>
      <p:sp>
        <p:nvSpPr>
          <p:cNvPr id="64" name="Text Placeholder 12">
            <a:extLst>
              <a:ext uri="{FF2B5EF4-FFF2-40B4-BE49-F238E27FC236}">
                <a16:creationId xmlns:a16="http://schemas.microsoft.com/office/drawing/2014/main" id="{F8EE4EEA-3C29-FA49-B728-5EF9F72677FE}"/>
              </a:ext>
            </a:extLst>
          </p:cNvPr>
          <p:cNvSpPr txBox="1">
            <a:spLocks/>
          </p:cNvSpPr>
          <p:nvPr/>
        </p:nvSpPr>
        <p:spPr>
          <a:xfrm>
            <a:off x="4318000" y="5273287"/>
            <a:ext cx="2743200" cy="369332"/>
          </a:xfrm>
          <a:prstGeom prst="rect">
            <a:avLst/>
          </a:prstGeom>
        </p:spPr>
        <p:txBody>
          <a:bodyPr lIns="0" tIns="0" rIns="0" bIns="0">
            <a:spAutoFit/>
          </a:bodyPr>
          <a:lstStyle>
            <a:lvl1pPr marL="241402" indent="-285293" algn="l" rtl="0" eaLnBrk="1" fontAlgn="base" hangingPunct="1">
              <a:lnSpc>
                <a:spcPct val="100000"/>
              </a:lnSpc>
              <a:spcBef>
                <a:spcPts val="2160"/>
              </a:spcBef>
              <a:spcAft>
                <a:spcPct val="0"/>
              </a:spcAft>
              <a:buClr>
                <a:srgbClr val="63666A"/>
              </a:buClr>
              <a:buSzPct val="100000"/>
              <a:buFont typeface="Arial" pitchFamily="-65" charset="0"/>
              <a:buChar char="•"/>
              <a:defRPr sz="3000">
                <a:solidFill>
                  <a:srgbClr val="595959"/>
                </a:solidFill>
                <a:latin typeface="+mn-lt"/>
                <a:ea typeface="Arial Unicode MS" pitchFamily="-65" charset="0"/>
                <a:cs typeface="Arial Unicode MS" pitchFamily="-65" charset="0"/>
                <a:sym typeface="Arial" pitchFamily="-65" charset="0"/>
              </a:defRPr>
            </a:lvl1pPr>
            <a:lvl2pPr marL="548640" indent="-288036"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824" indent="-24140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736" indent="-24140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557" indent="-22936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468"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a:lstStyle>
          <a:p>
            <a:pPr marL="0" indent="0" defTabSz="914400">
              <a:buNone/>
            </a:pPr>
            <a:r>
              <a:rPr lang="en-US" sz="2400" b="1" kern="0">
                <a:solidFill>
                  <a:schemeClr val="accent1"/>
                </a:solidFill>
                <a:latin typeface="Arial" panose="020B0604020202020204" pitchFamily="34" charset="0"/>
              </a:rPr>
              <a:t>Level 1</a:t>
            </a:r>
            <a:endParaRPr lang="en-US" sz="2400" kern="0">
              <a:solidFill>
                <a:schemeClr val="accent1"/>
              </a:solidFill>
              <a:latin typeface="Arial" panose="020B0604020202020204" pitchFamily="34" charset="0"/>
            </a:endParaRPr>
          </a:p>
        </p:txBody>
      </p:sp>
      <p:sp>
        <p:nvSpPr>
          <p:cNvPr id="65" name="Text Placeholder 12">
            <a:extLst>
              <a:ext uri="{FF2B5EF4-FFF2-40B4-BE49-F238E27FC236}">
                <a16:creationId xmlns:a16="http://schemas.microsoft.com/office/drawing/2014/main" id="{F7F6053F-6BBC-3A41-9218-9DC1E64A01D4}"/>
              </a:ext>
            </a:extLst>
          </p:cNvPr>
          <p:cNvSpPr txBox="1">
            <a:spLocks/>
          </p:cNvSpPr>
          <p:nvPr/>
        </p:nvSpPr>
        <p:spPr>
          <a:xfrm>
            <a:off x="4318000" y="5614675"/>
            <a:ext cx="2743200" cy="276999"/>
          </a:xfrm>
          <a:prstGeom prst="rect">
            <a:avLst/>
          </a:prstGeom>
        </p:spPr>
        <p:txBody>
          <a:bodyPr lIns="0" tIns="0" rIns="0" bIns="0">
            <a:spAutoFit/>
          </a:bodyPr>
          <a:lstStyle>
            <a:lvl1pPr marL="241402" indent="-285293" algn="l" rtl="0" eaLnBrk="1" fontAlgn="base" hangingPunct="1">
              <a:lnSpc>
                <a:spcPct val="100000"/>
              </a:lnSpc>
              <a:spcBef>
                <a:spcPts val="2160"/>
              </a:spcBef>
              <a:spcAft>
                <a:spcPct val="0"/>
              </a:spcAft>
              <a:buClr>
                <a:srgbClr val="63666A"/>
              </a:buClr>
              <a:buSzPct val="100000"/>
              <a:buFont typeface="Arial" pitchFamily="-65" charset="0"/>
              <a:buChar char="•"/>
              <a:defRPr sz="3000">
                <a:solidFill>
                  <a:srgbClr val="595959"/>
                </a:solidFill>
                <a:latin typeface="+mn-lt"/>
                <a:ea typeface="Arial Unicode MS" pitchFamily="-65" charset="0"/>
                <a:cs typeface="Arial Unicode MS" pitchFamily="-65" charset="0"/>
                <a:sym typeface="Arial" pitchFamily="-65" charset="0"/>
              </a:defRPr>
            </a:lvl1pPr>
            <a:lvl2pPr marL="548640" indent="-288036"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824" indent="-24140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736" indent="-24140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557" indent="-22936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468"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a:lstStyle>
          <a:p>
            <a:pPr marL="0" indent="0" defTabSz="914400">
              <a:buNone/>
            </a:pPr>
            <a:r>
              <a:rPr lang="en-US" sz="1800" kern="0">
                <a:solidFill>
                  <a:schemeClr val="tx2"/>
                </a:solidFill>
                <a:latin typeface="Arial" panose="020B0604020202020204" pitchFamily="34" charset="0"/>
              </a:rPr>
              <a:t>Your Content Here</a:t>
            </a:r>
          </a:p>
        </p:txBody>
      </p:sp>
      <p:cxnSp>
        <p:nvCxnSpPr>
          <p:cNvPr id="66" name="Straight Connector 65">
            <a:extLst>
              <a:ext uri="{FF2B5EF4-FFF2-40B4-BE49-F238E27FC236}">
                <a16:creationId xmlns:a16="http://schemas.microsoft.com/office/drawing/2014/main" id="{348B0D3C-E8A9-064E-A212-D7FA50F08BDB}"/>
              </a:ext>
            </a:extLst>
          </p:cNvPr>
          <p:cNvCxnSpPr>
            <a:cxnSpLocks/>
          </p:cNvCxnSpPr>
          <p:nvPr/>
        </p:nvCxnSpPr>
        <p:spPr bwMode="auto">
          <a:xfrm>
            <a:off x="4318000" y="5899568"/>
            <a:ext cx="2651760" cy="1"/>
          </a:xfrm>
          <a:prstGeom prst="line">
            <a:avLst/>
          </a:prstGeom>
          <a:solidFill>
            <a:srgbClr val="C0C0C0"/>
          </a:solidFill>
          <a:ln w="12700" cap="flat" cmpd="sng" algn="ctr">
            <a:solidFill>
              <a:srgbClr val="777777"/>
            </a:solidFill>
            <a:prstDash val="solid"/>
            <a:round/>
            <a:headEnd type="none" w="med" len="med"/>
            <a:tailEnd type="none" w="med" len="med"/>
          </a:ln>
          <a:effectLst/>
        </p:spPr>
      </p:cxnSp>
    </p:spTree>
    <p:custDataLst>
      <p:tags r:id="rId1"/>
    </p:custDataLst>
    <p:extLst>
      <p:ext uri="{BB962C8B-B14F-4D97-AF65-F5344CB8AC3E}">
        <p14:creationId xmlns:p14="http://schemas.microsoft.com/office/powerpoint/2010/main" val="104283646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0352505-A268-804B-B824-4D8B46AB2793}"/>
              </a:ext>
            </a:extLst>
          </p:cNvPr>
          <p:cNvSpPr>
            <a:spLocks noGrp="1"/>
          </p:cNvSpPr>
          <p:nvPr>
            <p:ph type="body" sz="quarter" idx="10"/>
          </p:nvPr>
        </p:nvSpPr>
        <p:spPr/>
        <p:txBody>
          <a:bodyPr/>
          <a:lstStyle/>
          <a:p>
            <a:r>
              <a:rPr lang="en-US"/>
              <a:t>Title</a:t>
            </a:r>
          </a:p>
        </p:txBody>
      </p:sp>
      <p:sp>
        <p:nvSpPr>
          <p:cNvPr id="21" name="Text Placeholder 20">
            <a:extLst>
              <a:ext uri="{FF2B5EF4-FFF2-40B4-BE49-F238E27FC236}">
                <a16:creationId xmlns:a16="http://schemas.microsoft.com/office/drawing/2014/main" id="{B01F1F07-8C02-4B77-81DA-BE751B8A2F3C}"/>
              </a:ext>
            </a:extLst>
          </p:cNvPr>
          <p:cNvSpPr>
            <a:spLocks noGrp="1"/>
          </p:cNvSpPr>
          <p:nvPr>
            <p:ph type="body" sz="quarter" idx="20"/>
          </p:nvPr>
        </p:nvSpPr>
        <p:spPr/>
        <p:txBody>
          <a:bodyPr/>
          <a:lstStyle/>
          <a:p>
            <a:endParaRPr lang="en-US"/>
          </a:p>
        </p:txBody>
      </p:sp>
      <p:sp>
        <p:nvSpPr>
          <p:cNvPr id="62" name="Title 1">
            <a:extLst>
              <a:ext uri="{FF2B5EF4-FFF2-40B4-BE49-F238E27FC236}">
                <a16:creationId xmlns:a16="http://schemas.microsoft.com/office/drawing/2014/main" id="{9A8B2A95-0C78-284A-95D5-7100366018DB}"/>
              </a:ext>
            </a:extLst>
          </p:cNvPr>
          <p:cNvSpPr>
            <a:spLocks noGrp="1"/>
          </p:cNvSpPr>
          <p:nvPr>
            <p:ph type="title"/>
          </p:nvPr>
        </p:nvSpPr>
        <p:spPr/>
        <p:txBody>
          <a:bodyPr/>
          <a:lstStyle/>
          <a:p>
            <a:r>
              <a:rPr lang="en-US"/>
              <a:t>Name Lastname</a:t>
            </a:r>
          </a:p>
        </p:txBody>
      </p:sp>
      <p:sp>
        <p:nvSpPr>
          <p:cNvPr id="2" name="Slide Number Placeholder 1">
            <a:extLst>
              <a:ext uri="{FF2B5EF4-FFF2-40B4-BE49-F238E27FC236}">
                <a16:creationId xmlns:a16="http://schemas.microsoft.com/office/drawing/2014/main" id="{303F2687-54AF-413A-995C-09289045A1C0}"/>
              </a:ext>
            </a:extLst>
          </p:cNvPr>
          <p:cNvSpPr>
            <a:spLocks noGrp="1"/>
          </p:cNvSpPr>
          <p:nvPr>
            <p:ph type="sldNum" sz="quarter" idx="21"/>
          </p:nvPr>
        </p:nvSpPr>
        <p:spPr/>
        <p:txBody>
          <a:bodyPr/>
          <a:lstStyle/>
          <a:p>
            <a:fld id="{AD816501-AAE5-214E-B100-00C3DC5F5E3F}" type="slidenum">
              <a:rPr lang="en-US" smtClean="0"/>
              <a:pPr/>
              <a:t>35</a:t>
            </a:fld>
            <a:endParaRPr lang="en-US"/>
          </a:p>
        </p:txBody>
      </p:sp>
      <p:sp>
        <p:nvSpPr>
          <p:cNvPr id="12" name="Content Placeholder 11">
            <a:extLst>
              <a:ext uri="{FF2B5EF4-FFF2-40B4-BE49-F238E27FC236}">
                <a16:creationId xmlns:a16="http://schemas.microsoft.com/office/drawing/2014/main" id="{2A17EC1D-150B-43D2-BE8F-B851E973EC24}"/>
              </a:ext>
            </a:extLst>
          </p:cNvPr>
          <p:cNvSpPr>
            <a:spLocks noGrp="1"/>
          </p:cNvSpPr>
          <p:nvPr>
            <p:ph sz="quarter" idx="22"/>
          </p:nvPr>
        </p:nvSpPr>
        <p:spPr/>
        <p:txBody>
          <a:bodyPr/>
          <a:lstStyle/>
          <a:p>
            <a:pPr marL="0" indent="0">
              <a:buNone/>
            </a:pPr>
            <a:r>
              <a:rPr lang="en-US"/>
              <a:t>Write a short biography here…</a:t>
            </a:r>
          </a:p>
        </p:txBody>
      </p:sp>
      <p:pic>
        <p:nvPicPr>
          <p:cNvPr id="18" name="Content Placeholder 3">
            <a:extLst>
              <a:ext uri="{FF2B5EF4-FFF2-40B4-BE49-F238E27FC236}">
                <a16:creationId xmlns:a16="http://schemas.microsoft.com/office/drawing/2014/main" id="{CF81A71D-18E3-46D3-BEF8-7A759123C49A}"/>
              </a:ext>
            </a:extLst>
          </p:cNvPr>
          <p:cNvPicPr>
            <a:picLocks noGrp="1" noChangeAspect="1"/>
          </p:cNvPicPr>
          <p:nvPr>
            <p:ph sz="quarter" idx="23"/>
          </p:nvPr>
        </p:nvPicPr>
        <p:blipFill>
          <a:blip r:embed="rId4"/>
          <a:stretch>
            <a:fillRect/>
          </a:stretch>
        </p:blipFill>
        <p:spPr>
          <a:xfrm>
            <a:off x="6755778" y="1712913"/>
            <a:ext cx="4258918" cy="4206875"/>
          </a:xfrm>
        </p:spPr>
      </p:pic>
    </p:spTree>
    <p:custDataLst>
      <p:tags r:id="rId1"/>
    </p:custDataLst>
    <p:extLst>
      <p:ext uri="{BB962C8B-B14F-4D97-AF65-F5344CB8AC3E}">
        <p14:creationId xmlns:p14="http://schemas.microsoft.com/office/powerpoint/2010/main" val="234205281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1" name="Table 140">
            <a:extLst>
              <a:ext uri="{FF2B5EF4-FFF2-40B4-BE49-F238E27FC236}">
                <a16:creationId xmlns:a16="http://schemas.microsoft.com/office/drawing/2014/main" id="{F6D020EC-A643-434B-BC8A-C767429887E1}"/>
              </a:ext>
            </a:extLst>
          </p:cNvPr>
          <p:cNvGraphicFramePr>
            <a:graphicFrameLocks noGrp="1"/>
          </p:cNvGraphicFramePr>
          <p:nvPr/>
        </p:nvGraphicFramePr>
        <p:xfrm>
          <a:off x="604838" y="1682495"/>
          <a:ext cx="10977561" cy="4244595"/>
        </p:xfrm>
        <a:graphic>
          <a:graphicData uri="http://schemas.openxmlformats.org/drawingml/2006/table">
            <a:tbl>
              <a:tblPr/>
              <a:tblGrid>
                <a:gridCol w="1310293">
                  <a:extLst>
                    <a:ext uri="{9D8B030D-6E8A-4147-A177-3AD203B41FA5}">
                      <a16:colId xmlns:a16="http://schemas.microsoft.com/office/drawing/2014/main" val="256826544"/>
                    </a:ext>
                  </a:extLst>
                </a:gridCol>
                <a:gridCol w="790379">
                  <a:extLst>
                    <a:ext uri="{9D8B030D-6E8A-4147-A177-3AD203B41FA5}">
                      <a16:colId xmlns:a16="http://schemas.microsoft.com/office/drawing/2014/main" val="323532234"/>
                    </a:ext>
                  </a:extLst>
                </a:gridCol>
                <a:gridCol w="806990">
                  <a:extLst>
                    <a:ext uri="{9D8B030D-6E8A-4147-A177-3AD203B41FA5}">
                      <a16:colId xmlns:a16="http://schemas.microsoft.com/office/drawing/2014/main" val="2118157697"/>
                    </a:ext>
                  </a:extLst>
                </a:gridCol>
                <a:gridCol w="806990">
                  <a:extLst>
                    <a:ext uri="{9D8B030D-6E8A-4147-A177-3AD203B41FA5}">
                      <a16:colId xmlns:a16="http://schemas.microsoft.com/office/drawing/2014/main" val="182384803"/>
                    </a:ext>
                  </a:extLst>
                </a:gridCol>
                <a:gridCol w="798670">
                  <a:extLst>
                    <a:ext uri="{9D8B030D-6E8A-4147-A177-3AD203B41FA5}">
                      <a16:colId xmlns:a16="http://schemas.microsoft.com/office/drawing/2014/main" val="2276996462"/>
                    </a:ext>
                  </a:extLst>
                </a:gridCol>
                <a:gridCol w="823630">
                  <a:extLst>
                    <a:ext uri="{9D8B030D-6E8A-4147-A177-3AD203B41FA5}">
                      <a16:colId xmlns:a16="http://schemas.microsoft.com/office/drawing/2014/main" val="2576844546"/>
                    </a:ext>
                  </a:extLst>
                </a:gridCol>
                <a:gridCol w="806990">
                  <a:extLst>
                    <a:ext uri="{9D8B030D-6E8A-4147-A177-3AD203B41FA5}">
                      <a16:colId xmlns:a16="http://schemas.microsoft.com/office/drawing/2014/main" val="507523933"/>
                    </a:ext>
                  </a:extLst>
                </a:gridCol>
                <a:gridCol w="815309">
                  <a:extLst>
                    <a:ext uri="{9D8B030D-6E8A-4147-A177-3AD203B41FA5}">
                      <a16:colId xmlns:a16="http://schemas.microsoft.com/office/drawing/2014/main" val="1985473839"/>
                    </a:ext>
                  </a:extLst>
                </a:gridCol>
                <a:gridCol w="806990">
                  <a:extLst>
                    <a:ext uri="{9D8B030D-6E8A-4147-A177-3AD203B41FA5}">
                      <a16:colId xmlns:a16="http://schemas.microsoft.com/office/drawing/2014/main" val="564318674"/>
                    </a:ext>
                  </a:extLst>
                </a:gridCol>
                <a:gridCol w="806990">
                  <a:extLst>
                    <a:ext uri="{9D8B030D-6E8A-4147-A177-3AD203B41FA5}">
                      <a16:colId xmlns:a16="http://schemas.microsoft.com/office/drawing/2014/main" val="363786022"/>
                    </a:ext>
                  </a:extLst>
                </a:gridCol>
                <a:gridCol w="782031">
                  <a:extLst>
                    <a:ext uri="{9D8B030D-6E8A-4147-A177-3AD203B41FA5}">
                      <a16:colId xmlns:a16="http://schemas.microsoft.com/office/drawing/2014/main" val="1970862706"/>
                    </a:ext>
                  </a:extLst>
                </a:gridCol>
                <a:gridCol w="815309">
                  <a:extLst>
                    <a:ext uri="{9D8B030D-6E8A-4147-A177-3AD203B41FA5}">
                      <a16:colId xmlns:a16="http://schemas.microsoft.com/office/drawing/2014/main" val="4209271605"/>
                    </a:ext>
                  </a:extLst>
                </a:gridCol>
                <a:gridCol w="806990">
                  <a:extLst>
                    <a:ext uri="{9D8B030D-6E8A-4147-A177-3AD203B41FA5}">
                      <a16:colId xmlns:a16="http://schemas.microsoft.com/office/drawing/2014/main" val="1708671273"/>
                    </a:ext>
                  </a:extLst>
                </a:gridCol>
              </a:tblGrid>
              <a:tr h="402687">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12700" cap="flat" cmpd="sng" algn="ctr">
                      <a:no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l" fontAlgn="b"/>
                      <a:r>
                        <a:rPr lang="en-US" sz="2000" b="1" i="0" u="none" strike="noStrike">
                          <a:solidFill>
                            <a:schemeClr val="tx1"/>
                          </a:solidFill>
                          <a:effectLst/>
                          <a:latin typeface="Arial" panose="020B0604020202020204" pitchFamily="34" charset="0"/>
                        </a:rPr>
                        <a:t>August</a:t>
                      </a:r>
                    </a:p>
                  </a:txBody>
                  <a:tcPr marL="0" marR="0" marT="0" marB="0" anchor="b">
                    <a:lnL w="9525" cap="flat" cmpd="sng" algn="ctr">
                      <a:solidFill>
                        <a:schemeClr val="bg1">
                          <a:lumMod val="50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pPr algn="l" fontAlgn="b"/>
                      <a:endParaRPr lang="en-US" sz="2000" b="1" i="0" u="none" strike="noStrike">
                        <a:solidFill>
                          <a:srgbClr val="000000"/>
                        </a:solidFill>
                        <a:effectLst/>
                        <a:latin typeface="+mj-lt"/>
                      </a:endParaRPr>
                    </a:p>
                  </a:txBody>
                  <a:tcPr marL="104152" marR="104152" marT="52076" marB="52076" anchor="b">
                    <a:lnL w="6350" cap="flat" cmpd="sng" algn="ctr">
                      <a:solidFill>
                        <a:srgbClr val="D8D8D8"/>
                      </a:solidFill>
                      <a:prstDash val="solid"/>
                      <a:round/>
                      <a:headEnd type="none" w="med" len="med"/>
                      <a:tailEnd type="none" w="med" len="med"/>
                    </a:lnL>
                    <a:lnR w="6350" cap="flat" cmpd="sng" algn="ctr">
                      <a:solidFill>
                        <a:srgbClr val="D8D8D8"/>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l" fontAlgn="b"/>
                      <a:r>
                        <a:rPr lang="en-US" sz="2000" b="1" i="0" u="none" strike="noStrike">
                          <a:solidFill>
                            <a:schemeClr val="tx1"/>
                          </a:solidFill>
                          <a:effectLst/>
                          <a:latin typeface="Arial" panose="020B0604020202020204" pitchFamily="34" charset="0"/>
                        </a:rPr>
                        <a:t>September</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l" fontAlgn="b"/>
                      <a:r>
                        <a:rPr lang="en-US" sz="2000" b="1" i="0" u="none" strike="noStrike">
                          <a:solidFill>
                            <a:schemeClr val="tx1"/>
                          </a:solidFill>
                          <a:effectLst/>
                          <a:latin typeface="Arial" panose="020B0604020202020204" pitchFamily="34" charset="0"/>
                        </a:rPr>
                        <a:t>October</a:t>
                      </a:r>
                    </a:p>
                  </a:txBody>
                  <a:tcPr marL="10994" marR="10994" marT="10994" marB="0" anchor="b">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fontAlgn="b"/>
                      <a:endParaRPr lang="en-US" sz="2000" b="1" i="0" u="none" strike="noStrike">
                        <a:solidFill>
                          <a:srgbClr val="000000"/>
                        </a:solidFill>
                        <a:effectLst/>
                        <a:latin typeface="+mj-lt"/>
                      </a:endParaRPr>
                    </a:p>
                  </a:txBody>
                  <a:tcPr marL="10849" marR="10849" marT="10849" marB="0" anchor="b">
                    <a:lnL w="6350" cap="flat" cmpd="sng" algn="ctr">
                      <a:solidFill>
                        <a:srgbClr val="D8D8D8"/>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fontAlgn="b"/>
                      <a:endParaRPr lang="en-US" sz="2000" b="1" i="0" u="none" strike="noStrike">
                        <a:solidFill>
                          <a:srgbClr val="000000"/>
                        </a:solidFill>
                        <a:effectLst/>
                        <a:latin typeface="+mj-lt"/>
                      </a:endParaRPr>
                    </a:p>
                  </a:txBody>
                  <a:tcPr marL="10849" marR="10849" marT="10849" marB="0" anchor="b">
                    <a:lnL w="6350" cap="flat" cmpd="sng" algn="ctr">
                      <a:solidFill>
                        <a:srgbClr val="D8D8D8"/>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800" b="1"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3396990"/>
                  </a:ext>
                </a:extLst>
              </a:tr>
              <a:tr h="326479">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12700" cap="flat" cmpd="sng" algn="ctr">
                      <a:no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0" i="0" u="none" strike="noStrike">
                          <a:solidFill>
                            <a:schemeClr val="tx2"/>
                          </a:solidFill>
                          <a:effectLst/>
                          <a:latin typeface="Arial" panose="020B0604020202020204" pitchFamily="34" charset="0"/>
                        </a:rPr>
                        <a:t> Week 1</a:t>
                      </a:r>
                    </a:p>
                  </a:txBody>
                  <a:tcPr marL="7224" marR="7224" marT="7224" marB="0" anchor="b">
                    <a:lnL w="9525"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0" i="0" u="none" strike="noStrike">
                          <a:solidFill>
                            <a:schemeClr val="tx2"/>
                          </a:solidFill>
                          <a:effectLst/>
                          <a:latin typeface="Arial" panose="020B0604020202020204" pitchFamily="34" charset="0"/>
                        </a:rPr>
                        <a:t> </a:t>
                      </a:r>
                      <a:r>
                        <a:rPr lang="en-US" sz="1200" b="0" i="0" u="none" strike="noStrike" kern="1200">
                          <a:solidFill>
                            <a:schemeClr val="tx2"/>
                          </a:solidFill>
                          <a:effectLst/>
                          <a:latin typeface="Arial" panose="020B0604020202020204" pitchFamily="34" charset="0"/>
                          <a:ea typeface="+mn-ea"/>
                          <a:cs typeface="+mn-cs"/>
                        </a:rPr>
                        <a:t>Week 2</a:t>
                      </a:r>
                      <a:endParaRPr lang="en-US" sz="12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0" i="0" u="none" strike="noStrike" kern="1200">
                          <a:solidFill>
                            <a:schemeClr val="tx2"/>
                          </a:solidFill>
                          <a:effectLst/>
                          <a:latin typeface="Arial" panose="020B0604020202020204" pitchFamily="34" charset="0"/>
                          <a:ea typeface="+mn-ea"/>
                          <a:cs typeface="+mn-cs"/>
                        </a:rPr>
                        <a:t>Week 3</a:t>
                      </a:r>
                      <a:endParaRPr lang="en-US" sz="12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345643" rtl="0" eaLnBrk="1" fontAlgn="b" latinLnBrk="0" hangingPunct="1">
                        <a:lnSpc>
                          <a:spcPct val="100000"/>
                        </a:lnSpc>
                        <a:spcBef>
                          <a:spcPts val="0"/>
                        </a:spcBef>
                        <a:spcAft>
                          <a:spcPts val="0"/>
                        </a:spcAft>
                        <a:buClrTx/>
                        <a:buSzTx/>
                        <a:buFontTx/>
                        <a:buNone/>
                        <a:tabLst/>
                        <a:defRPr/>
                      </a:pPr>
                      <a:r>
                        <a:rPr lang="en-US" sz="1200" b="0" i="0" u="none" strike="noStrike" kern="1200">
                          <a:solidFill>
                            <a:schemeClr val="tx2"/>
                          </a:solidFill>
                          <a:effectLst/>
                          <a:latin typeface="Arial" panose="020B0604020202020204" pitchFamily="34" charset="0"/>
                          <a:ea typeface="+mn-ea"/>
                          <a:cs typeface="+mn-cs"/>
                        </a:rPr>
                        <a:t>Week 4</a:t>
                      </a:r>
                    </a:p>
                  </a:txBody>
                  <a:tcPr marL="7224" marR="7224" marT="7224" marB="0" anchor="b">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0" i="0" u="none" strike="noStrike" kern="1200">
                          <a:solidFill>
                            <a:schemeClr val="tx2"/>
                          </a:solidFill>
                          <a:effectLst/>
                          <a:latin typeface="Arial" panose="020B0604020202020204" pitchFamily="34" charset="0"/>
                          <a:ea typeface="+mn-ea"/>
                          <a:cs typeface="+mn-cs"/>
                        </a:rPr>
                        <a:t> Week 1</a:t>
                      </a:r>
                      <a:endParaRPr lang="en-US" sz="1200" b="0" i="0" u="none" strike="noStrike">
                        <a:solidFill>
                          <a:schemeClr val="tx2"/>
                        </a:solidFill>
                        <a:effectLst/>
                        <a:latin typeface="Arial" panose="020B0604020202020204" pitchFamily="34" charset="0"/>
                      </a:endParaRPr>
                    </a:p>
                  </a:txBody>
                  <a:tcPr marL="7224" marR="7224" marT="7224" marB="0" anchor="b">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0" i="0" u="none" strike="noStrike" kern="1200">
                          <a:solidFill>
                            <a:schemeClr val="tx2"/>
                          </a:solidFill>
                          <a:effectLst/>
                          <a:latin typeface="Arial" panose="020B0604020202020204" pitchFamily="34" charset="0"/>
                          <a:ea typeface="+mn-ea"/>
                          <a:cs typeface="+mn-cs"/>
                        </a:rPr>
                        <a:t>Week 2</a:t>
                      </a:r>
                      <a:endParaRPr lang="en-US" sz="12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0" i="0" u="none" strike="noStrike" kern="1200">
                          <a:solidFill>
                            <a:schemeClr val="tx2"/>
                          </a:solidFill>
                          <a:effectLst/>
                          <a:latin typeface="Arial" panose="020B0604020202020204" pitchFamily="34" charset="0"/>
                          <a:ea typeface="+mn-ea"/>
                          <a:cs typeface="+mn-cs"/>
                        </a:rPr>
                        <a:t>Week 3</a:t>
                      </a:r>
                      <a:endParaRPr lang="en-US" sz="12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0" i="0" u="none" strike="noStrike" kern="1200">
                          <a:solidFill>
                            <a:schemeClr val="tx2"/>
                          </a:solidFill>
                          <a:effectLst/>
                          <a:latin typeface="Arial" panose="020B0604020202020204" pitchFamily="34" charset="0"/>
                          <a:ea typeface="+mn-ea"/>
                          <a:cs typeface="+mn-cs"/>
                        </a:rPr>
                        <a:t>Week 4</a:t>
                      </a:r>
                      <a:endParaRPr lang="en-US" sz="12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345643" rtl="0" eaLnBrk="1" fontAlgn="b" latinLnBrk="0" hangingPunct="1">
                        <a:lnSpc>
                          <a:spcPct val="100000"/>
                        </a:lnSpc>
                        <a:spcBef>
                          <a:spcPts val="0"/>
                        </a:spcBef>
                        <a:spcAft>
                          <a:spcPts val="0"/>
                        </a:spcAft>
                        <a:buClrTx/>
                        <a:buSzTx/>
                        <a:buFontTx/>
                        <a:buNone/>
                        <a:tabLst/>
                        <a:defRPr/>
                      </a:pPr>
                      <a:r>
                        <a:rPr lang="en-US" sz="1200" b="0" i="0" u="none" strike="noStrike" kern="1200">
                          <a:solidFill>
                            <a:schemeClr val="tx2"/>
                          </a:solidFill>
                          <a:effectLst/>
                          <a:latin typeface="Arial" panose="020B0604020202020204" pitchFamily="34" charset="0"/>
                          <a:ea typeface="+mn-ea"/>
                          <a:cs typeface="+mn-cs"/>
                        </a:rPr>
                        <a:t> Week 1</a:t>
                      </a:r>
                      <a:endParaRPr lang="en-US" sz="1200" b="0" i="0" u="none" strike="noStrike">
                        <a:solidFill>
                          <a:schemeClr val="tx2"/>
                        </a:solidFill>
                        <a:effectLst/>
                        <a:latin typeface="Arial" panose="020B0604020202020204" pitchFamily="34" charset="0"/>
                      </a:endParaRPr>
                    </a:p>
                  </a:txBody>
                  <a:tcPr marL="7224" marR="7224" marT="7224" marB="0" anchor="b">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345643" rtl="0" eaLnBrk="1" fontAlgn="b" latinLnBrk="0" hangingPunct="1">
                        <a:lnSpc>
                          <a:spcPct val="100000"/>
                        </a:lnSpc>
                        <a:spcBef>
                          <a:spcPts val="0"/>
                        </a:spcBef>
                        <a:spcAft>
                          <a:spcPts val="0"/>
                        </a:spcAft>
                        <a:buClrTx/>
                        <a:buSzTx/>
                        <a:buFontTx/>
                        <a:buNone/>
                        <a:tabLst/>
                        <a:defRPr/>
                      </a:pPr>
                      <a:r>
                        <a:rPr lang="en-US" sz="1200" b="0" i="0" u="none" strike="noStrike">
                          <a:solidFill>
                            <a:schemeClr val="tx2"/>
                          </a:solidFill>
                          <a:effectLst/>
                          <a:latin typeface="Arial" panose="020B0604020202020204" pitchFamily="34" charset="0"/>
                        </a:rPr>
                        <a:t> </a:t>
                      </a:r>
                      <a:r>
                        <a:rPr lang="en-US" sz="1200" b="0" i="0" u="none" strike="noStrike" kern="1200">
                          <a:solidFill>
                            <a:schemeClr val="tx2"/>
                          </a:solidFill>
                          <a:effectLst/>
                          <a:latin typeface="Arial" panose="020B0604020202020204" pitchFamily="34" charset="0"/>
                          <a:ea typeface="+mn-ea"/>
                          <a:cs typeface="+mn-cs"/>
                        </a:rPr>
                        <a:t>Week 2</a:t>
                      </a: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345643" rtl="0" eaLnBrk="1" fontAlgn="b" latinLnBrk="0" hangingPunct="1">
                        <a:lnSpc>
                          <a:spcPct val="100000"/>
                        </a:lnSpc>
                        <a:spcBef>
                          <a:spcPts val="0"/>
                        </a:spcBef>
                        <a:spcAft>
                          <a:spcPts val="0"/>
                        </a:spcAft>
                        <a:buClrTx/>
                        <a:buSzTx/>
                        <a:buFontTx/>
                        <a:buNone/>
                        <a:tabLst/>
                        <a:defRPr/>
                      </a:pPr>
                      <a:r>
                        <a:rPr lang="en-US" sz="1200" b="0" i="0" u="none" strike="noStrike" kern="1200">
                          <a:solidFill>
                            <a:schemeClr val="tx2"/>
                          </a:solidFill>
                          <a:effectLst/>
                          <a:latin typeface="Arial" panose="020B0604020202020204" pitchFamily="34" charset="0"/>
                          <a:ea typeface="+mn-ea"/>
                          <a:cs typeface="+mn-cs"/>
                        </a:rPr>
                        <a:t>Week 3</a:t>
                      </a: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345643" rtl="0" eaLnBrk="1" fontAlgn="b" latinLnBrk="0" hangingPunct="1">
                        <a:lnSpc>
                          <a:spcPct val="100000"/>
                        </a:lnSpc>
                        <a:spcBef>
                          <a:spcPts val="0"/>
                        </a:spcBef>
                        <a:spcAft>
                          <a:spcPts val="0"/>
                        </a:spcAft>
                        <a:buClrTx/>
                        <a:buSzTx/>
                        <a:buFontTx/>
                        <a:buNone/>
                        <a:tabLst/>
                        <a:defRPr/>
                      </a:pPr>
                      <a:r>
                        <a:rPr lang="en-US" sz="1200" b="0" i="0" u="none" strike="noStrike" kern="1200">
                          <a:solidFill>
                            <a:schemeClr val="tx2"/>
                          </a:solidFill>
                          <a:effectLst/>
                          <a:latin typeface="Arial" panose="020B0604020202020204" pitchFamily="34" charset="0"/>
                          <a:ea typeface="+mn-ea"/>
                          <a:cs typeface="+mn-cs"/>
                        </a:rPr>
                        <a:t>Week 4</a:t>
                      </a: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5196409"/>
                  </a:ext>
                </a:extLst>
              </a:tr>
              <a:tr h="178038">
                <a:tc>
                  <a:txBody>
                    <a:bodyPr/>
                    <a:lstStyle/>
                    <a:p>
                      <a:pPr algn="l" fontAlgn="b"/>
                      <a:endParaRPr lang="en-US" sz="12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chemeClr val="tx2"/>
                        </a:solidFill>
                        <a:effectLst/>
                        <a:latin typeface="Arial" panose="020B0604020202020204" pitchFamily="34" charset="0"/>
                      </a:endParaRPr>
                    </a:p>
                  </a:txBody>
                  <a:tcPr marL="7224" marR="7224" marT="7224" marB="0" anchor="b">
                    <a:lnL w="9525"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chemeClr val="tx2"/>
                        </a:solidFill>
                        <a:effectLst/>
                        <a:latin typeface="Arial" panose="020B0604020202020204" pitchFamily="34" charset="0"/>
                      </a:endParaRPr>
                    </a:p>
                  </a:txBody>
                  <a:tcPr marL="7224" marR="7224" marT="7224" marB="0" anchor="b">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chemeClr val="tx2"/>
                        </a:solidFill>
                        <a:effectLst/>
                        <a:latin typeface="Arial" panose="020B0604020202020204" pitchFamily="34" charset="0"/>
                      </a:endParaRPr>
                    </a:p>
                  </a:txBody>
                  <a:tcPr marL="7224" marR="7224" marT="7224" marB="0" anchor="b">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231811"/>
                  </a:ext>
                </a:extLst>
              </a:tr>
              <a:tr h="388052">
                <a:tc>
                  <a:txBody>
                    <a:bodyPr/>
                    <a:lstStyle/>
                    <a:p>
                      <a:pPr algn="l" fontAlgn="b"/>
                      <a:r>
                        <a:rPr lang="en-US" sz="1200" b="1" i="0" u="none" strike="noStrike">
                          <a:solidFill>
                            <a:schemeClr val="tx2"/>
                          </a:solidFill>
                          <a:effectLst/>
                          <a:latin typeface="Arial" panose="020B0604020202020204" pitchFamily="34" charset="0"/>
                        </a:rPr>
                        <a:t>Task Title 1</a:t>
                      </a:r>
                    </a:p>
                  </a:txBody>
                  <a:tcPr marL="7224" marR="7224" marT="7224" marB="0" anchor="ctr">
                    <a:lnL w="12700" cap="flat" cmpd="sng" algn="ctr">
                      <a:no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lumMod val="50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9525"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635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1974518"/>
                  </a:ext>
                </a:extLst>
              </a:tr>
              <a:tr h="397756">
                <a:tc>
                  <a:txBody>
                    <a:bodyPr/>
                    <a:lstStyle/>
                    <a:p>
                      <a:pPr algn="l" fontAlgn="b"/>
                      <a:r>
                        <a:rPr lang="en-US" sz="1200" b="1" i="0" u="none" strike="noStrike" kern="1200">
                          <a:solidFill>
                            <a:schemeClr val="tx2"/>
                          </a:solidFill>
                          <a:effectLst/>
                          <a:latin typeface="Arial" panose="020B0604020202020204" pitchFamily="34" charset="0"/>
                          <a:ea typeface="+mn-ea"/>
                          <a:cs typeface="+mn-cs"/>
                        </a:rPr>
                        <a:t>Task Title 2</a:t>
                      </a:r>
                    </a:p>
                  </a:txBody>
                  <a:tcPr marL="7224" marR="7224" marT="7224" marB="0" anchor="ctr">
                    <a:lnL w="12700" cap="flat" cmpd="sng" algn="ctr">
                      <a:no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lumMod val="50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100" b="0" i="0" u="none" strike="noStrike">
                          <a:solidFill>
                            <a:schemeClr val="tx2"/>
                          </a:solidFill>
                          <a:effectLst/>
                          <a:latin typeface="Arial" panose="020B0604020202020204" pitchFamily="34" charset="0"/>
                        </a:rPr>
                        <a:t> </a:t>
                      </a:r>
                      <a:r>
                        <a:rPr lang="en-US" sz="1100" b="0" i="0" u="none" strike="noStrike">
                          <a:solidFill>
                            <a:schemeClr val="bg1"/>
                          </a:solidFill>
                          <a:effectLst/>
                          <a:latin typeface="Arial" panose="020B0604020202020204" pitchFamily="34" charset="0"/>
                        </a:rPr>
                        <a:t>Milestone</a:t>
                      </a:r>
                    </a:p>
                  </a:txBody>
                  <a:tcPr marL="7224" marR="7224" marT="7224"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9525"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635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0764396"/>
                  </a:ext>
                </a:extLst>
              </a:tr>
              <a:tr h="438551">
                <a:tc>
                  <a:txBody>
                    <a:bodyPr/>
                    <a:lstStyle/>
                    <a:p>
                      <a:pPr algn="l" fontAlgn="b"/>
                      <a:r>
                        <a:rPr lang="en-US" sz="1200" b="1" i="0" u="none" strike="noStrike" kern="1200">
                          <a:solidFill>
                            <a:schemeClr val="tx2"/>
                          </a:solidFill>
                          <a:effectLst/>
                          <a:latin typeface="Arial" panose="020B0604020202020204" pitchFamily="34" charset="0"/>
                          <a:ea typeface="+mn-ea"/>
                          <a:cs typeface="+mn-cs"/>
                        </a:rPr>
                        <a:t>Task Title 3</a:t>
                      </a:r>
                    </a:p>
                  </a:txBody>
                  <a:tcPr marL="7224" marR="7224" marT="7224" marB="0" anchor="ctr">
                    <a:lnL w="12700" cap="flat" cmpd="sng" algn="ctr">
                      <a:no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lumMod val="50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7410277"/>
                  </a:ext>
                </a:extLst>
              </a:tr>
              <a:tr h="428352">
                <a:tc>
                  <a:txBody>
                    <a:bodyPr/>
                    <a:lstStyle/>
                    <a:p>
                      <a:pPr algn="l" fontAlgn="b"/>
                      <a:r>
                        <a:rPr lang="en-US" sz="1200" b="1" i="0" u="none" strike="noStrike" kern="1200">
                          <a:solidFill>
                            <a:schemeClr val="tx2"/>
                          </a:solidFill>
                          <a:effectLst/>
                          <a:latin typeface="Arial" panose="020B0604020202020204" pitchFamily="34" charset="0"/>
                          <a:ea typeface="+mn-ea"/>
                          <a:cs typeface="+mn-cs"/>
                        </a:rPr>
                        <a:t>Task Title 4</a:t>
                      </a:r>
                    </a:p>
                  </a:txBody>
                  <a:tcPr marL="7224" marR="7224" marT="7224" marB="0" anchor="ctr">
                    <a:lnL w="12700" cap="flat" cmpd="sng" algn="ctr">
                      <a:no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lumMod val="50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9525"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288036" rtl="0" eaLnBrk="1" fontAlgn="b" latinLnBrk="0" hangingPunct="1">
                        <a:lnSpc>
                          <a:spcPct val="100000"/>
                        </a:lnSpc>
                        <a:spcBef>
                          <a:spcPts val="0"/>
                        </a:spcBef>
                        <a:spcAft>
                          <a:spcPts val="0"/>
                        </a:spcAft>
                        <a:buClrTx/>
                        <a:buSzTx/>
                        <a:buFontTx/>
                        <a:buNone/>
                        <a:tabLst/>
                        <a:defRPr/>
                      </a:pPr>
                      <a:r>
                        <a:rPr lang="en-US" sz="1100" b="0" i="0" u="none" strike="noStrike">
                          <a:solidFill>
                            <a:schemeClr val="tx2"/>
                          </a:solidFill>
                          <a:effectLst/>
                          <a:latin typeface="Arial" panose="020B0604020202020204" pitchFamily="34" charset="0"/>
                        </a:rPr>
                        <a:t> </a:t>
                      </a:r>
                      <a:r>
                        <a:rPr lang="en-US" sz="1100" b="0" i="0" u="none" strike="noStrike">
                          <a:solidFill>
                            <a:schemeClr val="bg1"/>
                          </a:solidFill>
                          <a:effectLst/>
                          <a:latin typeface="Arial" panose="020B0604020202020204" pitchFamily="34" charset="0"/>
                        </a:rPr>
                        <a:t>Milestone</a:t>
                      </a:r>
                    </a:p>
                    <a:p>
                      <a:pPr algn="l" fontAlgn="b"/>
                      <a:r>
                        <a:rPr lang="en-US" sz="1100" b="0" i="0" u="none" strike="noStrike">
                          <a:solidFill>
                            <a:schemeClr val="tx2"/>
                          </a:solidFill>
                          <a:effectLst/>
                          <a:latin typeface="Arial" panose="020B0604020202020204" pitchFamily="34" charset="0"/>
                        </a:rPr>
                        <a:t> </a:t>
                      </a:r>
                    </a:p>
                  </a:txBody>
                  <a:tcPr marL="7224" marR="7224" marT="7224" marB="0" anchor="b">
                    <a:lnL w="635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7867039"/>
                  </a:ext>
                </a:extLst>
              </a:tr>
              <a:tr h="458949">
                <a:tc>
                  <a:txBody>
                    <a:bodyPr/>
                    <a:lstStyle/>
                    <a:p>
                      <a:pPr algn="l" fontAlgn="b"/>
                      <a:r>
                        <a:rPr lang="en-US" sz="1200" b="1" i="0" u="none" strike="noStrike" kern="1200">
                          <a:solidFill>
                            <a:schemeClr val="tx2"/>
                          </a:solidFill>
                          <a:effectLst/>
                          <a:latin typeface="Arial" panose="020B0604020202020204" pitchFamily="34" charset="0"/>
                          <a:ea typeface="+mn-ea"/>
                          <a:cs typeface="+mn-cs"/>
                        </a:rPr>
                        <a:t>Task Title 5</a:t>
                      </a:r>
                    </a:p>
                  </a:txBody>
                  <a:tcPr marL="7224" marR="7224" marT="7224" marB="0" anchor="ctr">
                    <a:lnL w="12700" cap="flat" cmpd="sng" algn="ctr">
                      <a:no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lumMod val="50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9525"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635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8793408"/>
                  </a:ext>
                </a:extLst>
              </a:tr>
              <a:tr h="397756">
                <a:tc>
                  <a:txBody>
                    <a:bodyPr/>
                    <a:lstStyle/>
                    <a:p>
                      <a:pPr algn="l" fontAlgn="b"/>
                      <a:r>
                        <a:rPr lang="en-US" sz="1200" b="1" i="0" u="none" strike="noStrike" kern="1200">
                          <a:solidFill>
                            <a:schemeClr val="tx2"/>
                          </a:solidFill>
                          <a:effectLst/>
                          <a:latin typeface="Arial" panose="020B0604020202020204" pitchFamily="34" charset="0"/>
                          <a:ea typeface="+mn-ea"/>
                          <a:cs typeface="+mn-cs"/>
                        </a:rPr>
                        <a:t>Task Title 6</a:t>
                      </a:r>
                    </a:p>
                  </a:txBody>
                  <a:tcPr marL="7224" marR="7224" marT="7224" marB="0" anchor="ctr">
                    <a:lnL w="12700" cap="flat" cmpd="sng" algn="ctr">
                      <a:no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lumMod val="50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9525"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635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6"/>
                    </a:solidFill>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6"/>
                    </a:solidFill>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6235386"/>
                  </a:ext>
                </a:extLst>
              </a:tr>
              <a:tr h="397756">
                <a:tc>
                  <a:txBody>
                    <a:bodyPr/>
                    <a:lstStyle/>
                    <a:p>
                      <a:pPr algn="l" fontAlgn="b"/>
                      <a:r>
                        <a:rPr lang="en-US" sz="1200" b="1" i="0" u="none" strike="noStrike" kern="1200">
                          <a:solidFill>
                            <a:schemeClr val="tx2"/>
                          </a:solidFill>
                          <a:effectLst/>
                          <a:latin typeface="Arial" panose="020B0604020202020204" pitchFamily="34" charset="0"/>
                          <a:ea typeface="+mn-ea"/>
                          <a:cs typeface="+mn-cs"/>
                        </a:rPr>
                        <a:t>Task Title 7</a:t>
                      </a:r>
                    </a:p>
                  </a:txBody>
                  <a:tcPr marL="7224" marR="7224" marT="7224" marB="0" anchor="ctr">
                    <a:lnL w="12700" cap="flat" cmpd="sng" algn="ctr">
                      <a:no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lumMod val="50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9525"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635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88036" rtl="0" eaLnBrk="1" fontAlgn="b" latinLnBrk="0" hangingPunct="1">
                        <a:lnSpc>
                          <a:spcPct val="100000"/>
                        </a:lnSpc>
                        <a:spcBef>
                          <a:spcPts val="0"/>
                        </a:spcBef>
                        <a:spcAft>
                          <a:spcPts val="0"/>
                        </a:spcAft>
                        <a:buClrTx/>
                        <a:buSzTx/>
                        <a:buFontTx/>
                        <a:buNone/>
                        <a:tabLst/>
                        <a:defRPr/>
                      </a:pPr>
                      <a:r>
                        <a:rPr lang="en-US" sz="1100" b="0" i="0" u="none" strike="noStrike">
                          <a:solidFill>
                            <a:schemeClr val="tx2"/>
                          </a:solidFill>
                          <a:effectLst/>
                          <a:latin typeface="Arial" panose="020B0604020202020204" pitchFamily="34" charset="0"/>
                        </a:rPr>
                        <a:t> Milestone</a:t>
                      </a:r>
                    </a:p>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6"/>
                    </a:solidFill>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9131387"/>
                  </a:ext>
                </a:extLst>
              </a:tr>
              <a:tr h="418153">
                <a:tc>
                  <a:txBody>
                    <a:bodyPr/>
                    <a:lstStyle/>
                    <a:p>
                      <a:pPr algn="l" fontAlgn="b"/>
                      <a:r>
                        <a:rPr lang="en-US" sz="1200" b="1" i="0" u="none" strike="noStrike" kern="1200">
                          <a:solidFill>
                            <a:schemeClr val="tx2"/>
                          </a:solidFill>
                          <a:effectLst/>
                          <a:latin typeface="Arial" panose="020B0604020202020204" pitchFamily="34" charset="0"/>
                          <a:ea typeface="+mn-ea"/>
                          <a:cs typeface="+mn-cs"/>
                        </a:rPr>
                        <a:t>Task Title 8</a:t>
                      </a:r>
                    </a:p>
                  </a:txBody>
                  <a:tcPr marL="7224" marR="7224" marT="7224" marB="0" anchor="ctr">
                    <a:lnL w="6350" cap="flat" cmpd="sng" algn="ctr">
                      <a:no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lumMod val="50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9525"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635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US" sz="1100" b="0" i="0" u="none" strike="noStrike">
                          <a:solidFill>
                            <a:schemeClr val="tx2"/>
                          </a:solidFill>
                          <a:effectLst/>
                          <a:latin typeface="Arial" panose="020B0604020202020204" pitchFamily="34" charset="0"/>
                        </a:rPr>
                        <a:t> </a:t>
                      </a: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288036" rtl="0" eaLnBrk="1" fontAlgn="b" latinLnBrk="0" hangingPunct="1">
                        <a:lnSpc>
                          <a:spcPct val="100000"/>
                        </a:lnSpc>
                        <a:spcBef>
                          <a:spcPts val="0"/>
                        </a:spcBef>
                        <a:spcAft>
                          <a:spcPts val="0"/>
                        </a:spcAft>
                        <a:buClrTx/>
                        <a:buSzTx/>
                        <a:buFontTx/>
                        <a:buNone/>
                        <a:tabLst/>
                        <a:defRPr/>
                      </a:pPr>
                      <a:r>
                        <a:rPr lang="en-US" sz="1100" b="0" i="0" u="none" strike="noStrike">
                          <a:solidFill>
                            <a:schemeClr val="tx2"/>
                          </a:solidFill>
                          <a:effectLst/>
                          <a:latin typeface="Arial" panose="020B0604020202020204" pitchFamily="34" charset="0"/>
                        </a:rPr>
                        <a:t> </a:t>
                      </a:r>
                      <a:r>
                        <a:rPr lang="en-US" sz="1100" b="0" i="0" u="none" strike="noStrike">
                          <a:solidFill>
                            <a:schemeClr val="bg1"/>
                          </a:solidFill>
                          <a:effectLst/>
                          <a:latin typeface="Arial" panose="020B0604020202020204" pitchFamily="34" charset="0"/>
                        </a:rPr>
                        <a:t>Milestone</a:t>
                      </a:r>
                    </a:p>
                    <a:p>
                      <a:pPr algn="l" fontAlgn="b"/>
                      <a:endParaRPr lang="en-US" sz="1100" b="0" i="0" u="none" strike="noStrike">
                        <a:solidFill>
                          <a:schemeClr val="tx2"/>
                        </a:solidFill>
                        <a:effectLst/>
                        <a:latin typeface="Arial" panose="020B0604020202020204" pitchFamily="34" charset="0"/>
                      </a:endParaRPr>
                    </a:p>
                  </a:txBody>
                  <a:tcPr marL="7224" marR="7224" marT="7224" marB="0"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US" sz="1100" b="0" i="0" u="none" strike="noStrike">
                        <a:solidFill>
                          <a:schemeClr val="tx2"/>
                        </a:solidFill>
                        <a:effectLst/>
                        <a:latin typeface="Arial" panose="020B0604020202020204" pitchFamily="34" charset="0"/>
                      </a:endParaRPr>
                    </a:p>
                  </a:txBody>
                  <a:tcPr marL="7224" marR="7224" marT="7224" marB="0" anchor="b">
                    <a:lnL w="9525"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615551591"/>
                  </a:ext>
                </a:extLst>
              </a:tr>
            </a:tbl>
          </a:graphicData>
        </a:graphic>
      </p:graphicFrame>
      <p:sp>
        <p:nvSpPr>
          <p:cNvPr id="2" name="Slide Number Placeholder 1">
            <a:extLst>
              <a:ext uri="{FF2B5EF4-FFF2-40B4-BE49-F238E27FC236}">
                <a16:creationId xmlns:a16="http://schemas.microsoft.com/office/drawing/2014/main" id="{0B28CF85-197A-4294-80FB-4E519F77EDD2}"/>
              </a:ext>
            </a:extLst>
          </p:cNvPr>
          <p:cNvSpPr>
            <a:spLocks noGrp="1"/>
          </p:cNvSpPr>
          <p:nvPr>
            <p:ph type="sldNum" sz="quarter" idx="21"/>
          </p:nvPr>
        </p:nvSpPr>
        <p:spPr>
          <a:xfrm>
            <a:off x="11643919" y="6219717"/>
            <a:ext cx="454400" cy="333375"/>
          </a:xfrm>
        </p:spPr>
        <p:txBody>
          <a:bodyPr/>
          <a:lstStyle/>
          <a:p>
            <a:fld id="{AD816501-AAE5-214E-B100-00C3DC5F5E3F}" type="slidenum">
              <a:rPr lang="en-US" smtClean="0"/>
              <a:pPr/>
              <a:t>36</a:t>
            </a:fld>
            <a:endParaRPr lang="en-US"/>
          </a:p>
        </p:txBody>
      </p:sp>
      <p:sp>
        <p:nvSpPr>
          <p:cNvPr id="62" name="Title 1">
            <a:extLst>
              <a:ext uri="{FF2B5EF4-FFF2-40B4-BE49-F238E27FC236}">
                <a16:creationId xmlns:a16="http://schemas.microsoft.com/office/drawing/2014/main" id="{9A8B2A95-0C78-284A-95D5-7100366018DB}"/>
              </a:ext>
            </a:extLst>
          </p:cNvPr>
          <p:cNvSpPr>
            <a:spLocks noGrp="1"/>
          </p:cNvSpPr>
          <p:nvPr>
            <p:ph type="title"/>
          </p:nvPr>
        </p:nvSpPr>
        <p:spPr/>
        <p:txBody>
          <a:bodyPr/>
          <a:lstStyle/>
          <a:p>
            <a:r>
              <a:rPr lang="en-US"/>
              <a:t>Timeline</a:t>
            </a:r>
          </a:p>
        </p:txBody>
      </p:sp>
    </p:spTree>
    <p:custDataLst>
      <p:tags r:id="rId1"/>
    </p:custDataLst>
    <p:extLst>
      <p:ext uri="{BB962C8B-B14F-4D97-AF65-F5344CB8AC3E}">
        <p14:creationId xmlns:p14="http://schemas.microsoft.com/office/powerpoint/2010/main" val="263303111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10FD49E-14A3-4088-9920-E1C22E8D8E76}"/>
              </a:ext>
            </a:extLst>
          </p:cNvPr>
          <p:cNvSpPr>
            <a:spLocks noGrp="1"/>
          </p:cNvSpPr>
          <p:nvPr>
            <p:ph type="body" sz="quarter" idx="10"/>
          </p:nvPr>
        </p:nvSpPr>
        <p:spPr/>
        <p:txBody>
          <a:bodyPr/>
          <a:lstStyle/>
          <a:p>
            <a:endParaRPr lang="en-US"/>
          </a:p>
        </p:txBody>
      </p:sp>
      <p:sp>
        <p:nvSpPr>
          <p:cNvPr id="2" name="Slide Number Placeholder 1">
            <a:extLst>
              <a:ext uri="{FF2B5EF4-FFF2-40B4-BE49-F238E27FC236}">
                <a16:creationId xmlns:a16="http://schemas.microsoft.com/office/drawing/2014/main" id="{A0EEF924-6C0D-46B5-8546-CB502E5DA3AB}"/>
              </a:ext>
            </a:extLst>
          </p:cNvPr>
          <p:cNvSpPr>
            <a:spLocks noGrp="1"/>
          </p:cNvSpPr>
          <p:nvPr>
            <p:ph type="sldNum" sz="quarter" idx="21"/>
          </p:nvPr>
        </p:nvSpPr>
        <p:spPr>
          <a:xfrm>
            <a:off x="11643919" y="6219717"/>
            <a:ext cx="454400" cy="333375"/>
          </a:xfrm>
        </p:spPr>
        <p:txBody>
          <a:bodyPr/>
          <a:lstStyle/>
          <a:p>
            <a:fld id="{AD816501-AAE5-214E-B100-00C3DC5F5E3F}" type="slidenum">
              <a:rPr lang="en-US" smtClean="0"/>
              <a:pPr/>
              <a:t>37</a:t>
            </a:fld>
            <a:endParaRPr lang="en-US"/>
          </a:p>
        </p:txBody>
      </p:sp>
      <p:sp>
        <p:nvSpPr>
          <p:cNvPr id="62" name="Title 1">
            <a:extLst>
              <a:ext uri="{FF2B5EF4-FFF2-40B4-BE49-F238E27FC236}">
                <a16:creationId xmlns:a16="http://schemas.microsoft.com/office/drawing/2014/main" id="{9A8B2A95-0C78-284A-95D5-7100366018DB}"/>
              </a:ext>
            </a:extLst>
          </p:cNvPr>
          <p:cNvSpPr>
            <a:spLocks noGrp="1"/>
          </p:cNvSpPr>
          <p:nvPr>
            <p:ph type="title"/>
          </p:nvPr>
        </p:nvSpPr>
        <p:spPr>
          <a:xfrm>
            <a:off x="605367" y="378457"/>
            <a:ext cx="10145760" cy="415498"/>
          </a:xfrm>
        </p:spPr>
        <p:txBody>
          <a:bodyPr/>
          <a:lstStyle/>
          <a:p>
            <a:r>
              <a:rPr lang="en-US"/>
              <a:t>Timeline Overview</a:t>
            </a:r>
          </a:p>
        </p:txBody>
      </p:sp>
      <p:grpSp>
        <p:nvGrpSpPr>
          <p:cNvPr id="4" name="Group 3">
            <a:extLst>
              <a:ext uri="{FF2B5EF4-FFF2-40B4-BE49-F238E27FC236}">
                <a16:creationId xmlns:a16="http://schemas.microsoft.com/office/drawing/2014/main" id="{A42E7807-32E5-4DCC-B970-328263E1BEB0}"/>
              </a:ext>
            </a:extLst>
          </p:cNvPr>
          <p:cNvGrpSpPr/>
          <p:nvPr/>
        </p:nvGrpSpPr>
        <p:grpSpPr>
          <a:xfrm>
            <a:off x="1565823" y="2667000"/>
            <a:ext cx="9060353" cy="2150987"/>
            <a:chOff x="2560807" y="2464817"/>
            <a:chExt cx="7163710" cy="1700711"/>
          </a:xfrm>
        </p:grpSpPr>
        <p:sp>
          <p:nvSpPr>
            <p:cNvPr id="9" name="Rectangle 8">
              <a:extLst>
                <a:ext uri="{FF2B5EF4-FFF2-40B4-BE49-F238E27FC236}">
                  <a16:creationId xmlns:a16="http://schemas.microsoft.com/office/drawing/2014/main" id="{2D57137A-656B-5346-BF8C-C4FAFFB8BB88}"/>
                </a:ext>
              </a:extLst>
            </p:cNvPr>
            <p:cNvSpPr/>
            <p:nvPr/>
          </p:nvSpPr>
          <p:spPr bwMode="auto">
            <a:xfrm>
              <a:off x="7922813" y="3064941"/>
              <a:ext cx="1801704" cy="280829"/>
            </a:xfrm>
            <a:prstGeom prst="rect">
              <a:avLst/>
            </a:prstGeom>
            <a:solidFill>
              <a:schemeClr val="accent3"/>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endParaRPr lang="en-US" sz="3600" err="1">
                <a:solidFill>
                  <a:schemeClr val="bg1"/>
                </a:solidFill>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0" name="Rectangle 9">
              <a:extLst>
                <a:ext uri="{FF2B5EF4-FFF2-40B4-BE49-F238E27FC236}">
                  <a16:creationId xmlns:a16="http://schemas.microsoft.com/office/drawing/2014/main" id="{17997E8B-5736-A643-8D40-6E7A13D80E9D}"/>
                </a:ext>
              </a:extLst>
            </p:cNvPr>
            <p:cNvSpPr/>
            <p:nvPr/>
          </p:nvSpPr>
          <p:spPr bwMode="auto">
            <a:xfrm>
              <a:off x="6146272" y="3064941"/>
              <a:ext cx="1801704" cy="280829"/>
            </a:xfrm>
            <a:prstGeom prst="rect">
              <a:avLst/>
            </a:prstGeom>
            <a:solidFill>
              <a:srgbClr val="D9D9D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endParaRPr lang="en-US" sz="3600" err="1">
                <a:solidFill>
                  <a:schemeClr val="bg1"/>
                </a:solidFill>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11" name="Rectangle 10">
              <a:extLst>
                <a:ext uri="{FF2B5EF4-FFF2-40B4-BE49-F238E27FC236}">
                  <a16:creationId xmlns:a16="http://schemas.microsoft.com/office/drawing/2014/main" id="{EEF1E43C-90F9-6F40-89E1-DBBD87F39AD7}"/>
                </a:ext>
              </a:extLst>
            </p:cNvPr>
            <p:cNvSpPr/>
            <p:nvPr/>
          </p:nvSpPr>
          <p:spPr bwMode="auto">
            <a:xfrm>
              <a:off x="2560807" y="3064941"/>
              <a:ext cx="1801704" cy="28083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endParaRPr lang="en-US" sz="3600" err="1">
                <a:solidFill>
                  <a:schemeClr val="bg1"/>
                </a:solidFill>
                <a:latin typeface="Arial" panose="020B0604020202020204" pitchFamily="34" charset="0"/>
                <a:ea typeface="ヒラギノ角ゴ ProN W3" pitchFamily="-110" charset="-128"/>
                <a:cs typeface="ヒラギノ角ゴ ProN W3" pitchFamily="-110" charset="-128"/>
                <a:sym typeface="Arial" pitchFamily="-110" charset="0"/>
              </a:endParaRPr>
            </a:p>
          </p:txBody>
        </p:sp>
        <p:cxnSp>
          <p:nvCxnSpPr>
            <p:cNvPr id="12" name="Straight Connector 11">
              <a:extLst>
                <a:ext uri="{FF2B5EF4-FFF2-40B4-BE49-F238E27FC236}">
                  <a16:creationId xmlns:a16="http://schemas.microsoft.com/office/drawing/2014/main" id="{7B83BFE9-D0E2-474D-A846-A806A538E5F8}"/>
                </a:ext>
              </a:extLst>
            </p:cNvPr>
            <p:cNvCxnSpPr/>
            <p:nvPr/>
          </p:nvCxnSpPr>
          <p:spPr bwMode="auto">
            <a:xfrm flipV="1">
              <a:off x="3461659" y="3341638"/>
              <a:ext cx="0" cy="500859"/>
            </a:xfrm>
            <a:prstGeom prst="line">
              <a:avLst/>
            </a:prstGeom>
            <a:solidFill>
              <a:srgbClr val="C0C0C0"/>
            </a:solidFill>
            <a:ln w="12700" cap="flat" cmpd="sng" algn="ctr">
              <a:solidFill>
                <a:srgbClr val="777777"/>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4FC87AA9-A83A-0B42-8995-813C35D44861}"/>
                </a:ext>
              </a:extLst>
            </p:cNvPr>
            <p:cNvCxnSpPr/>
            <p:nvPr/>
          </p:nvCxnSpPr>
          <p:spPr bwMode="auto">
            <a:xfrm flipV="1">
              <a:off x="5248265" y="3341638"/>
              <a:ext cx="0" cy="500859"/>
            </a:xfrm>
            <a:prstGeom prst="line">
              <a:avLst/>
            </a:prstGeom>
            <a:solidFill>
              <a:srgbClr val="C0C0C0"/>
            </a:solidFill>
            <a:ln w="12700" cap="flat" cmpd="sng" algn="ctr">
              <a:solidFill>
                <a:srgbClr val="777777"/>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EEEFE50F-C6FB-DD41-9798-87453446A73B}"/>
                </a:ext>
              </a:extLst>
            </p:cNvPr>
            <p:cNvCxnSpPr/>
            <p:nvPr/>
          </p:nvCxnSpPr>
          <p:spPr bwMode="auto">
            <a:xfrm flipV="1">
              <a:off x="8823665" y="3341638"/>
              <a:ext cx="0" cy="500859"/>
            </a:xfrm>
            <a:prstGeom prst="line">
              <a:avLst/>
            </a:prstGeom>
            <a:solidFill>
              <a:srgbClr val="C0C0C0"/>
            </a:solidFill>
            <a:ln w="12700" cap="flat" cmpd="sng" algn="ctr">
              <a:solidFill>
                <a:srgbClr val="777777"/>
              </a:solidFill>
              <a:prstDash val="solid"/>
              <a:round/>
              <a:headEnd type="none" w="med" len="med"/>
              <a:tailEnd type="none" w="med" len="med"/>
            </a:ln>
            <a:effectLst/>
          </p:spPr>
        </p:cxnSp>
        <p:sp>
          <p:nvSpPr>
            <p:cNvPr id="15" name="TextBox 14">
              <a:extLst>
                <a:ext uri="{FF2B5EF4-FFF2-40B4-BE49-F238E27FC236}">
                  <a16:creationId xmlns:a16="http://schemas.microsoft.com/office/drawing/2014/main" id="{6D2A8548-37E7-A04D-9FF2-0362C6F06ABE}"/>
                </a:ext>
              </a:extLst>
            </p:cNvPr>
            <p:cNvSpPr txBox="1"/>
            <p:nvPr/>
          </p:nvSpPr>
          <p:spPr>
            <a:xfrm>
              <a:off x="2794002" y="3873509"/>
              <a:ext cx="1335315" cy="292018"/>
            </a:xfrm>
            <a:prstGeom prst="rect">
              <a:avLst/>
            </a:prstGeom>
            <a:noFill/>
          </p:spPr>
          <p:txBody>
            <a:bodyPr wrap="square" lIns="0" tIns="0" rIns="0" bIns="0" rtlCol="0">
              <a:spAutoFit/>
            </a:bodyPr>
            <a:lstStyle/>
            <a:p>
              <a:pPr algn="ctr"/>
              <a:r>
                <a:rPr lang="en-US" sz="1200">
                  <a:latin typeface="Arial" panose="020B0604020202020204" pitchFamily="34" charset="0"/>
                </a:rPr>
                <a:t>Deliverable 1</a:t>
              </a:r>
              <a:br>
                <a:rPr lang="en-US" sz="1200">
                  <a:latin typeface="Arial" panose="020B0604020202020204" pitchFamily="34" charset="0"/>
                </a:rPr>
              </a:br>
              <a:r>
                <a:rPr lang="en-US" sz="1200">
                  <a:solidFill>
                    <a:schemeClr val="tx2"/>
                  </a:solidFill>
                  <a:latin typeface="Arial" panose="020B0604020202020204" pitchFamily="34" charset="0"/>
                </a:rPr>
                <a:t>Additional info</a:t>
              </a:r>
            </a:p>
          </p:txBody>
        </p:sp>
        <p:sp>
          <p:nvSpPr>
            <p:cNvPr id="16" name="TextBox 15">
              <a:extLst>
                <a:ext uri="{FF2B5EF4-FFF2-40B4-BE49-F238E27FC236}">
                  <a16:creationId xmlns:a16="http://schemas.microsoft.com/office/drawing/2014/main" id="{F04923BF-8207-8342-80DE-CD4DC1A98BE7}"/>
                </a:ext>
              </a:extLst>
            </p:cNvPr>
            <p:cNvSpPr txBox="1"/>
            <p:nvPr/>
          </p:nvSpPr>
          <p:spPr>
            <a:xfrm>
              <a:off x="4682665" y="3873510"/>
              <a:ext cx="1131201" cy="292018"/>
            </a:xfrm>
            <a:prstGeom prst="rect">
              <a:avLst/>
            </a:prstGeom>
            <a:noFill/>
          </p:spPr>
          <p:txBody>
            <a:bodyPr wrap="square" lIns="0" tIns="0" rIns="0" bIns="0" rtlCol="0">
              <a:spAutoFit/>
            </a:bodyPr>
            <a:lstStyle/>
            <a:p>
              <a:pPr algn="ctr"/>
              <a:r>
                <a:rPr lang="en-US" sz="1200">
                  <a:latin typeface="Arial" panose="020B0604020202020204" pitchFamily="34" charset="0"/>
                </a:rPr>
                <a:t>Deliverable 2</a:t>
              </a:r>
              <a:br>
                <a:rPr lang="en-US" sz="1200">
                  <a:latin typeface="Arial" panose="020B0604020202020204" pitchFamily="34" charset="0"/>
                </a:rPr>
              </a:br>
              <a:r>
                <a:rPr lang="en-US" sz="1200">
                  <a:solidFill>
                    <a:schemeClr val="tx2"/>
                  </a:solidFill>
                  <a:latin typeface="Arial" panose="020B0604020202020204" pitchFamily="34" charset="0"/>
                </a:rPr>
                <a:t>Additional info</a:t>
              </a:r>
            </a:p>
          </p:txBody>
        </p:sp>
        <p:sp>
          <p:nvSpPr>
            <p:cNvPr id="17" name="TextBox 16">
              <a:extLst>
                <a:ext uri="{FF2B5EF4-FFF2-40B4-BE49-F238E27FC236}">
                  <a16:creationId xmlns:a16="http://schemas.microsoft.com/office/drawing/2014/main" id="{F7D458B0-BE76-5140-84C8-F442AA2D7B37}"/>
                </a:ext>
              </a:extLst>
            </p:cNvPr>
            <p:cNvSpPr txBox="1"/>
            <p:nvPr/>
          </p:nvSpPr>
          <p:spPr>
            <a:xfrm>
              <a:off x="2560807" y="2464817"/>
              <a:ext cx="912556" cy="438027"/>
            </a:xfrm>
            <a:prstGeom prst="rect">
              <a:avLst/>
            </a:prstGeom>
            <a:noFill/>
          </p:spPr>
          <p:txBody>
            <a:bodyPr wrap="none" lIns="0" tIns="0" rIns="0" bIns="0" rtlCol="0">
              <a:spAutoFit/>
            </a:bodyPr>
            <a:lstStyle/>
            <a:p>
              <a:r>
                <a:rPr lang="en-US" sz="1800" b="1">
                  <a:latin typeface="Arial" panose="020B0604020202020204" pitchFamily="34" charset="0"/>
                </a:rPr>
                <a:t>Phase 1</a:t>
              </a:r>
              <a:br>
                <a:rPr lang="en-US" sz="1800" b="1">
                  <a:latin typeface="Arial" panose="020B0604020202020204" pitchFamily="34" charset="0"/>
                </a:rPr>
              </a:br>
              <a:r>
                <a:rPr lang="en-US" sz="1800">
                  <a:latin typeface="Arial" panose="020B0604020202020204" pitchFamily="34" charset="0"/>
                </a:rPr>
                <a:t>Description</a:t>
              </a:r>
            </a:p>
          </p:txBody>
        </p:sp>
        <p:cxnSp>
          <p:nvCxnSpPr>
            <p:cNvPr id="19" name="Straight Connector 18">
              <a:extLst>
                <a:ext uri="{FF2B5EF4-FFF2-40B4-BE49-F238E27FC236}">
                  <a16:creationId xmlns:a16="http://schemas.microsoft.com/office/drawing/2014/main" id="{19C03876-9363-1D4D-A55C-63EB073947EA}"/>
                </a:ext>
              </a:extLst>
            </p:cNvPr>
            <p:cNvCxnSpPr/>
            <p:nvPr/>
          </p:nvCxnSpPr>
          <p:spPr bwMode="auto">
            <a:xfrm flipV="1">
              <a:off x="7047124" y="3341638"/>
              <a:ext cx="0" cy="500859"/>
            </a:xfrm>
            <a:prstGeom prst="line">
              <a:avLst/>
            </a:prstGeom>
            <a:solidFill>
              <a:srgbClr val="C0C0C0"/>
            </a:solidFill>
            <a:ln w="12700" cap="flat" cmpd="sng" algn="ctr">
              <a:solidFill>
                <a:srgbClr val="777777"/>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2BAEA3F0-0514-E040-ADF5-598FA02EEF81}"/>
                </a:ext>
              </a:extLst>
            </p:cNvPr>
            <p:cNvSpPr txBox="1"/>
            <p:nvPr/>
          </p:nvSpPr>
          <p:spPr>
            <a:xfrm>
              <a:off x="6242650" y="3873509"/>
              <a:ext cx="1608948" cy="292018"/>
            </a:xfrm>
            <a:prstGeom prst="rect">
              <a:avLst/>
            </a:prstGeom>
            <a:noFill/>
          </p:spPr>
          <p:txBody>
            <a:bodyPr wrap="square" lIns="0" tIns="0" rIns="0" bIns="0" rtlCol="0">
              <a:spAutoFit/>
            </a:bodyPr>
            <a:lstStyle/>
            <a:p>
              <a:pPr algn="ctr"/>
              <a:r>
                <a:rPr lang="en-US" sz="1200">
                  <a:latin typeface="Arial" panose="020B0604020202020204" pitchFamily="34" charset="0"/>
                </a:rPr>
                <a:t>Deliverable 3</a:t>
              </a:r>
              <a:br>
                <a:rPr lang="en-US" sz="1200">
                  <a:latin typeface="Arial" panose="020B0604020202020204" pitchFamily="34" charset="0"/>
                </a:rPr>
              </a:br>
              <a:r>
                <a:rPr lang="en-US" sz="1200">
                  <a:solidFill>
                    <a:schemeClr val="tx2"/>
                  </a:solidFill>
                  <a:latin typeface="Arial" panose="020B0604020202020204" pitchFamily="34" charset="0"/>
                </a:rPr>
                <a:t>Additional info</a:t>
              </a:r>
            </a:p>
          </p:txBody>
        </p:sp>
        <p:sp>
          <p:nvSpPr>
            <p:cNvPr id="24" name="Rectangle 23">
              <a:extLst>
                <a:ext uri="{FF2B5EF4-FFF2-40B4-BE49-F238E27FC236}">
                  <a16:creationId xmlns:a16="http://schemas.microsoft.com/office/drawing/2014/main" id="{146607A1-8945-B449-AE18-F90962E52FA9}"/>
                </a:ext>
              </a:extLst>
            </p:cNvPr>
            <p:cNvSpPr/>
            <p:nvPr/>
          </p:nvSpPr>
          <p:spPr bwMode="auto">
            <a:xfrm>
              <a:off x="4347413" y="3064942"/>
              <a:ext cx="1801704" cy="280828"/>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endParaRPr lang="en-US" sz="3600">
                <a:solidFill>
                  <a:schemeClr val="bg1"/>
                </a:solidFill>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25" name="TextBox 24">
              <a:extLst>
                <a:ext uri="{FF2B5EF4-FFF2-40B4-BE49-F238E27FC236}">
                  <a16:creationId xmlns:a16="http://schemas.microsoft.com/office/drawing/2014/main" id="{C7D0D61C-C60A-9946-8348-F3B26A58553E}"/>
                </a:ext>
              </a:extLst>
            </p:cNvPr>
            <p:cNvSpPr txBox="1"/>
            <p:nvPr/>
          </p:nvSpPr>
          <p:spPr>
            <a:xfrm>
              <a:off x="4347413" y="2464817"/>
              <a:ext cx="912556" cy="438027"/>
            </a:xfrm>
            <a:prstGeom prst="rect">
              <a:avLst/>
            </a:prstGeom>
            <a:noFill/>
          </p:spPr>
          <p:txBody>
            <a:bodyPr wrap="none" lIns="0" tIns="0" rIns="0" bIns="0" rtlCol="0">
              <a:spAutoFit/>
            </a:bodyPr>
            <a:lstStyle/>
            <a:p>
              <a:r>
                <a:rPr lang="en-US" sz="1800" b="1">
                  <a:latin typeface="Arial" panose="020B0604020202020204" pitchFamily="34" charset="0"/>
                </a:rPr>
                <a:t>Phase 2</a:t>
              </a:r>
              <a:br>
                <a:rPr lang="en-US" sz="1800" b="1">
                  <a:latin typeface="Arial" panose="020B0604020202020204" pitchFamily="34" charset="0"/>
                </a:rPr>
              </a:br>
              <a:r>
                <a:rPr lang="en-US" sz="1800">
                  <a:latin typeface="Arial" panose="020B0604020202020204" pitchFamily="34" charset="0"/>
                </a:rPr>
                <a:t>Description</a:t>
              </a:r>
            </a:p>
          </p:txBody>
        </p:sp>
        <p:sp>
          <p:nvSpPr>
            <p:cNvPr id="26" name="TextBox 25">
              <a:extLst>
                <a:ext uri="{FF2B5EF4-FFF2-40B4-BE49-F238E27FC236}">
                  <a16:creationId xmlns:a16="http://schemas.microsoft.com/office/drawing/2014/main" id="{11C73D4B-E257-5A4D-AD3E-C2F2BA63F75B}"/>
                </a:ext>
              </a:extLst>
            </p:cNvPr>
            <p:cNvSpPr txBox="1"/>
            <p:nvPr/>
          </p:nvSpPr>
          <p:spPr>
            <a:xfrm>
              <a:off x="6146272" y="2464817"/>
              <a:ext cx="912556" cy="438027"/>
            </a:xfrm>
            <a:prstGeom prst="rect">
              <a:avLst/>
            </a:prstGeom>
            <a:noFill/>
          </p:spPr>
          <p:txBody>
            <a:bodyPr wrap="none" lIns="0" tIns="0" rIns="0" bIns="0" rtlCol="0">
              <a:spAutoFit/>
            </a:bodyPr>
            <a:lstStyle/>
            <a:p>
              <a:r>
                <a:rPr lang="en-US" sz="1800" b="1">
                  <a:latin typeface="Arial" panose="020B0604020202020204" pitchFamily="34" charset="0"/>
                </a:rPr>
                <a:t>Phase 3</a:t>
              </a:r>
              <a:br>
                <a:rPr lang="en-US" sz="1800" b="1">
                  <a:latin typeface="Arial" panose="020B0604020202020204" pitchFamily="34" charset="0"/>
                </a:rPr>
              </a:br>
              <a:r>
                <a:rPr lang="en-US" sz="1800">
                  <a:latin typeface="Arial" panose="020B0604020202020204" pitchFamily="34" charset="0"/>
                </a:rPr>
                <a:t>Description</a:t>
              </a:r>
            </a:p>
          </p:txBody>
        </p:sp>
        <p:sp>
          <p:nvSpPr>
            <p:cNvPr id="27" name="TextBox 26">
              <a:extLst>
                <a:ext uri="{FF2B5EF4-FFF2-40B4-BE49-F238E27FC236}">
                  <a16:creationId xmlns:a16="http://schemas.microsoft.com/office/drawing/2014/main" id="{23AFA359-F4A4-3240-882B-78E7F6450031}"/>
                </a:ext>
              </a:extLst>
            </p:cNvPr>
            <p:cNvSpPr txBox="1"/>
            <p:nvPr/>
          </p:nvSpPr>
          <p:spPr>
            <a:xfrm>
              <a:off x="7922813" y="2464817"/>
              <a:ext cx="912556" cy="438027"/>
            </a:xfrm>
            <a:prstGeom prst="rect">
              <a:avLst/>
            </a:prstGeom>
            <a:noFill/>
          </p:spPr>
          <p:txBody>
            <a:bodyPr wrap="none" lIns="0" tIns="0" rIns="0" bIns="0" rtlCol="0">
              <a:spAutoFit/>
            </a:bodyPr>
            <a:lstStyle/>
            <a:p>
              <a:r>
                <a:rPr lang="en-US" sz="1800" b="1">
                  <a:latin typeface="Arial" panose="020B0604020202020204" pitchFamily="34" charset="0"/>
                </a:rPr>
                <a:t>Phase 4</a:t>
              </a:r>
              <a:br>
                <a:rPr lang="en-US" sz="1800" b="1">
                  <a:latin typeface="Arial" panose="020B0604020202020204" pitchFamily="34" charset="0"/>
                </a:rPr>
              </a:br>
              <a:r>
                <a:rPr lang="en-US" sz="1800">
                  <a:latin typeface="Arial" panose="020B0604020202020204" pitchFamily="34" charset="0"/>
                </a:rPr>
                <a:t>Description</a:t>
              </a:r>
            </a:p>
          </p:txBody>
        </p:sp>
        <p:sp>
          <p:nvSpPr>
            <p:cNvPr id="29" name="TextBox 28">
              <a:extLst>
                <a:ext uri="{FF2B5EF4-FFF2-40B4-BE49-F238E27FC236}">
                  <a16:creationId xmlns:a16="http://schemas.microsoft.com/office/drawing/2014/main" id="{1EC9B3F0-B238-EF4C-BE22-EA6E1F7D3E0E}"/>
                </a:ext>
              </a:extLst>
            </p:cNvPr>
            <p:cNvSpPr txBox="1"/>
            <p:nvPr/>
          </p:nvSpPr>
          <p:spPr>
            <a:xfrm>
              <a:off x="8019191" y="3873509"/>
              <a:ext cx="1608948" cy="292018"/>
            </a:xfrm>
            <a:prstGeom prst="rect">
              <a:avLst/>
            </a:prstGeom>
            <a:noFill/>
          </p:spPr>
          <p:txBody>
            <a:bodyPr wrap="square" lIns="0" tIns="0" rIns="0" bIns="0" rtlCol="0">
              <a:spAutoFit/>
            </a:bodyPr>
            <a:lstStyle/>
            <a:p>
              <a:pPr algn="ctr"/>
              <a:r>
                <a:rPr lang="en-US" sz="1200">
                  <a:latin typeface="Arial" panose="020B0604020202020204" pitchFamily="34" charset="0"/>
                </a:rPr>
                <a:t>Deliverable 4</a:t>
              </a:r>
              <a:br>
                <a:rPr lang="en-US" sz="1200">
                  <a:latin typeface="Arial" panose="020B0604020202020204" pitchFamily="34" charset="0"/>
                </a:rPr>
              </a:br>
              <a:r>
                <a:rPr lang="en-US" sz="1200">
                  <a:solidFill>
                    <a:schemeClr val="tx2"/>
                  </a:solidFill>
                  <a:latin typeface="Arial" panose="020B0604020202020204" pitchFamily="34" charset="0"/>
                </a:rPr>
                <a:t>Additional info</a:t>
              </a:r>
            </a:p>
          </p:txBody>
        </p:sp>
      </p:grpSp>
    </p:spTree>
    <p:custDataLst>
      <p:tags r:id="rId1"/>
    </p:custDataLst>
    <p:extLst>
      <p:ext uri="{BB962C8B-B14F-4D97-AF65-F5344CB8AC3E}">
        <p14:creationId xmlns:p14="http://schemas.microsoft.com/office/powerpoint/2010/main" val="335123801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Title 1">
            <a:extLst>
              <a:ext uri="{FF2B5EF4-FFF2-40B4-BE49-F238E27FC236}">
                <a16:creationId xmlns:a16="http://schemas.microsoft.com/office/drawing/2014/main" id="{9A8B2A95-0C78-284A-95D5-7100366018DB}"/>
              </a:ext>
            </a:extLst>
          </p:cNvPr>
          <p:cNvSpPr>
            <a:spLocks noGrp="1"/>
          </p:cNvSpPr>
          <p:nvPr>
            <p:ph type="title"/>
          </p:nvPr>
        </p:nvSpPr>
        <p:spPr>
          <a:xfrm>
            <a:off x="605367" y="378457"/>
            <a:ext cx="10145760" cy="415498"/>
          </a:xfrm>
        </p:spPr>
        <p:txBody>
          <a:bodyPr/>
          <a:lstStyle/>
          <a:p>
            <a:r>
              <a:rPr lang="en-US"/>
              <a:t>Venn Diagram</a:t>
            </a:r>
          </a:p>
        </p:txBody>
      </p:sp>
      <p:sp>
        <p:nvSpPr>
          <p:cNvPr id="2" name="Slide Number Placeholder 1">
            <a:extLst>
              <a:ext uri="{FF2B5EF4-FFF2-40B4-BE49-F238E27FC236}">
                <a16:creationId xmlns:a16="http://schemas.microsoft.com/office/drawing/2014/main" id="{9C141521-4DF7-4FAD-8B3F-ACBA6F77FD6B}"/>
              </a:ext>
            </a:extLst>
          </p:cNvPr>
          <p:cNvSpPr>
            <a:spLocks noGrp="1"/>
          </p:cNvSpPr>
          <p:nvPr>
            <p:ph type="sldNum" sz="quarter" idx="21"/>
          </p:nvPr>
        </p:nvSpPr>
        <p:spPr>
          <a:xfrm>
            <a:off x="11643919" y="6219717"/>
            <a:ext cx="454400" cy="333375"/>
          </a:xfrm>
        </p:spPr>
        <p:txBody>
          <a:bodyPr/>
          <a:lstStyle/>
          <a:p>
            <a:fld id="{AD816501-AAE5-214E-B100-00C3DC5F5E3F}" type="slidenum">
              <a:rPr lang="en-US" smtClean="0"/>
              <a:pPr/>
              <a:t>38</a:t>
            </a:fld>
            <a:endParaRPr lang="en-US"/>
          </a:p>
        </p:txBody>
      </p:sp>
      <p:sp>
        <p:nvSpPr>
          <p:cNvPr id="35" name="Oval 34">
            <a:extLst>
              <a:ext uri="{FF2B5EF4-FFF2-40B4-BE49-F238E27FC236}">
                <a16:creationId xmlns:a16="http://schemas.microsoft.com/office/drawing/2014/main" id="{3FBC4553-BA3C-0A42-BE42-C7104D4F6881}"/>
              </a:ext>
            </a:extLst>
          </p:cNvPr>
          <p:cNvSpPr/>
          <p:nvPr/>
        </p:nvSpPr>
        <p:spPr bwMode="auto">
          <a:xfrm>
            <a:off x="2733895" y="943591"/>
            <a:ext cx="4897514" cy="4897514"/>
          </a:xfrm>
          <a:prstGeom prst="ellipse">
            <a:avLst/>
          </a:prstGeom>
          <a:solidFill>
            <a:srgbClr val="D9D9D6">
              <a:alpha val="50000"/>
            </a:srgb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endParaRPr lang="en-US" sz="3200" err="1">
              <a:solidFill>
                <a:schemeClr val="bg1"/>
              </a:solidFill>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36" name="Oval 35">
            <a:extLst>
              <a:ext uri="{FF2B5EF4-FFF2-40B4-BE49-F238E27FC236}">
                <a16:creationId xmlns:a16="http://schemas.microsoft.com/office/drawing/2014/main" id="{AD0E4655-9166-3D40-B16B-CC32AF6C3FE3}"/>
              </a:ext>
            </a:extLst>
          </p:cNvPr>
          <p:cNvSpPr/>
          <p:nvPr/>
        </p:nvSpPr>
        <p:spPr bwMode="auto">
          <a:xfrm>
            <a:off x="4530963" y="943591"/>
            <a:ext cx="4897514" cy="4897514"/>
          </a:xfrm>
          <a:prstGeom prst="ellipse">
            <a:avLst/>
          </a:prstGeom>
          <a:solidFill>
            <a:srgbClr val="D9D9D6">
              <a:alpha val="50000"/>
            </a:srgb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endParaRPr lang="en-US" sz="3200" err="1">
              <a:solidFill>
                <a:schemeClr val="bg1"/>
              </a:solidFill>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26" name="TextBox 25">
            <a:extLst>
              <a:ext uri="{FF2B5EF4-FFF2-40B4-BE49-F238E27FC236}">
                <a16:creationId xmlns:a16="http://schemas.microsoft.com/office/drawing/2014/main" id="{A16A69F7-6548-2542-8625-0EE9B7D844CF}"/>
              </a:ext>
            </a:extLst>
          </p:cNvPr>
          <p:cNvSpPr txBox="1"/>
          <p:nvPr/>
        </p:nvSpPr>
        <p:spPr>
          <a:xfrm>
            <a:off x="7908411" y="1966211"/>
            <a:ext cx="887551" cy="338554"/>
          </a:xfrm>
          <a:prstGeom prst="rect">
            <a:avLst/>
          </a:prstGeom>
          <a:noFill/>
        </p:spPr>
        <p:txBody>
          <a:bodyPr wrap="none" rtlCol="0">
            <a:spAutoFit/>
          </a:bodyPr>
          <a:lstStyle/>
          <a:p>
            <a:r>
              <a:rPr lang="en-US" sz="1600" b="1">
                <a:solidFill>
                  <a:schemeClr val="accent1"/>
                </a:solidFill>
                <a:latin typeface="Arial" panose="020B0604020202020204" pitchFamily="34" charset="0"/>
              </a:rPr>
              <a:t>Topic 2</a:t>
            </a:r>
          </a:p>
        </p:txBody>
      </p:sp>
      <p:sp>
        <p:nvSpPr>
          <p:cNvPr id="27" name="TextBox 26">
            <a:extLst>
              <a:ext uri="{FF2B5EF4-FFF2-40B4-BE49-F238E27FC236}">
                <a16:creationId xmlns:a16="http://schemas.microsoft.com/office/drawing/2014/main" id="{81E4EBA9-6EBF-814B-B31F-AA6715782E1C}"/>
              </a:ext>
            </a:extLst>
          </p:cNvPr>
          <p:cNvSpPr txBox="1"/>
          <p:nvPr/>
        </p:nvSpPr>
        <p:spPr>
          <a:xfrm>
            <a:off x="3414821" y="1966211"/>
            <a:ext cx="887551" cy="338554"/>
          </a:xfrm>
          <a:prstGeom prst="rect">
            <a:avLst/>
          </a:prstGeom>
          <a:noFill/>
        </p:spPr>
        <p:txBody>
          <a:bodyPr wrap="none" rtlCol="0">
            <a:spAutoFit/>
          </a:bodyPr>
          <a:lstStyle/>
          <a:p>
            <a:r>
              <a:rPr lang="en-US" sz="1600" b="1">
                <a:solidFill>
                  <a:schemeClr val="accent1"/>
                </a:solidFill>
                <a:latin typeface="Arial" panose="020B0604020202020204" pitchFamily="34" charset="0"/>
              </a:rPr>
              <a:t>Topic 1</a:t>
            </a:r>
          </a:p>
        </p:txBody>
      </p:sp>
      <p:sp>
        <p:nvSpPr>
          <p:cNvPr id="28" name="TextBox 27">
            <a:extLst>
              <a:ext uri="{FF2B5EF4-FFF2-40B4-BE49-F238E27FC236}">
                <a16:creationId xmlns:a16="http://schemas.microsoft.com/office/drawing/2014/main" id="{ADCE37B5-CBBE-BA4D-A926-1FB6772224F0}"/>
              </a:ext>
            </a:extLst>
          </p:cNvPr>
          <p:cNvSpPr txBox="1"/>
          <p:nvPr/>
        </p:nvSpPr>
        <p:spPr>
          <a:xfrm>
            <a:off x="2985652" y="2862267"/>
            <a:ext cx="1489318" cy="830997"/>
          </a:xfrm>
          <a:prstGeom prst="rect">
            <a:avLst/>
          </a:prstGeom>
          <a:noFill/>
        </p:spPr>
        <p:txBody>
          <a:bodyPr wrap="none" rtlCol="0">
            <a:spAutoFit/>
          </a:bodyPr>
          <a:lstStyle/>
          <a:p>
            <a:pPr marL="228600" indent="-228600">
              <a:buFont typeface="Arial" panose="020B0604020202020204" pitchFamily="34" charset="0"/>
              <a:buChar char="•"/>
            </a:pPr>
            <a:r>
              <a:rPr lang="en-US" sz="1200" b="1">
                <a:solidFill>
                  <a:schemeClr val="tx2"/>
                </a:solidFill>
                <a:latin typeface="Arial" panose="020B0604020202020204" pitchFamily="34" charset="0"/>
              </a:rPr>
              <a:t>Text goes here</a:t>
            </a:r>
          </a:p>
          <a:p>
            <a:pPr marL="228600" indent="-228600">
              <a:buFont typeface="Arial" panose="020B0604020202020204" pitchFamily="34" charset="0"/>
              <a:buChar char="•"/>
            </a:pPr>
            <a:r>
              <a:rPr lang="en-US" sz="1200" b="1">
                <a:solidFill>
                  <a:schemeClr val="tx2"/>
                </a:solidFill>
                <a:latin typeface="Arial" panose="020B0604020202020204" pitchFamily="34" charset="0"/>
              </a:rPr>
              <a:t>Text goes here</a:t>
            </a:r>
          </a:p>
          <a:p>
            <a:pPr marL="228600" indent="-228600">
              <a:buFont typeface="Arial" panose="020B0604020202020204" pitchFamily="34" charset="0"/>
              <a:buChar char="•"/>
            </a:pPr>
            <a:r>
              <a:rPr lang="en-US" sz="1200" b="1">
                <a:solidFill>
                  <a:schemeClr val="tx2"/>
                </a:solidFill>
                <a:latin typeface="Arial" panose="020B0604020202020204" pitchFamily="34" charset="0"/>
              </a:rPr>
              <a:t>Text goes here</a:t>
            </a:r>
          </a:p>
        </p:txBody>
      </p:sp>
      <p:sp>
        <p:nvSpPr>
          <p:cNvPr id="29" name="TextBox 28">
            <a:extLst>
              <a:ext uri="{FF2B5EF4-FFF2-40B4-BE49-F238E27FC236}">
                <a16:creationId xmlns:a16="http://schemas.microsoft.com/office/drawing/2014/main" id="{9BE06C6F-EF4E-D546-A9C4-C1CE24382B9A}"/>
              </a:ext>
            </a:extLst>
          </p:cNvPr>
          <p:cNvSpPr txBox="1"/>
          <p:nvPr/>
        </p:nvSpPr>
        <p:spPr>
          <a:xfrm>
            <a:off x="7719328" y="2862169"/>
            <a:ext cx="1489318" cy="830997"/>
          </a:xfrm>
          <a:prstGeom prst="rect">
            <a:avLst/>
          </a:prstGeom>
          <a:noFill/>
        </p:spPr>
        <p:txBody>
          <a:bodyPr wrap="none" rtlCol="0">
            <a:spAutoFit/>
          </a:bodyPr>
          <a:lstStyle/>
          <a:p>
            <a:pPr marL="228600" indent="-228600">
              <a:buFont typeface="Arial" panose="020B0604020202020204" pitchFamily="34" charset="0"/>
              <a:buChar char="•"/>
            </a:pPr>
            <a:r>
              <a:rPr lang="en-US" sz="1200" b="1">
                <a:solidFill>
                  <a:schemeClr val="tx2"/>
                </a:solidFill>
                <a:latin typeface="Arial" panose="020B0604020202020204" pitchFamily="34" charset="0"/>
              </a:rPr>
              <a:t>Text goes here</a:t>
            </a:r>
          </a:p>
          <a:p>
            <a:pPr marL="228600" indent="-228600">
              <a:buFont typeface="Arial" panose="020B0604020202020204" pitchFamily="34" charset="0"/>
              <a:buChar char="•"/>
            </a:pPr>
            <a:r>
              <a:rPr lang="en-US" sz="1200" b="1">
                <a:solidFill>
                  <a:schemeClr val="tx2"/>
                </a:solidFill>
                <a:latin typeface="Arial" panose="020B0604020202020204" pitchFamily="34" charset="0"/>
              </a:rPr>
              <a:t>Text goes here</a:t>
            </a:r>
          </a:p>
          <a:p>
            <a:pPr marL="228600" indent="-228600">
              <a:buFont typeface="Arial" panose="020B0604020202020204" pitchFamily="34" charset="0"/>
              <a:buChar char="•"/>
            </a:pPr>
            <a:r>
              <a:rPr lang="en-US" sz="1200" b="1">
                <a:solidFill>
                  <a:schemeClr val="tx2"/>
                </a:solidFill>
                <a:latin typeface="Arial" panose="020B0604020202020204" pitchFamily="34" charset="0"/>
              </a:rPr>
              <a:t>Text goes here</a:t>
            </a:r>
          </a:p>
        </p:txBody>
      </p:sp>
      <p:sp>
        <p:nvSpPr>
          <p:cNvPr id="30" name="TextBox 29">
            <a:extLst>
              <a:ext uri="{FF2B5EF4-FFF2-40B4-BE49-F238E27FC236}">
                <a16:creationId xmlns:a16="http://schemas.microsoft.com/office/drawing/2014/main" id="{DE3D5DC9-3430-704A-95C3-A6D98F73F674}"/>
              </a:ext>
            </a:extLst>
          </p:cNvPr>
          <p:cNvSpPr txBox="1"/>
          <p:nvPr/>
        </p:nvSpPr>
        <p:spPr>
          <a:xfrm>
            <a:off x="5182652" y="2882096"/>
            <a:ext cx="1489318" cy="830997"/>
          </a:xfrm>
          <a:prstGeom prst="rect">
            <a:avLst/>
          </a:prstGeom>
          <a:noFill/>
        </p:spPr>
        <p:txBody>
          <a:bodyPr wrap="none" rtlCol="0">
            <a:spAutoFit/>
          </a:bodyPr>
          <a:lstStyle/>
          <a:p>
            <a:pPr marL="228600" indent="-228600">
              <a:buFont typeface="Arial" panose="020B0604020202020204" pitchFamily="34" charset="0"/>
              <a:buChar char="•"/>
            </a:pPr>
            <a:r>
              <a:rPr lang="en-US" sz="1200" b="1">
                <a:solidFill>
                  <a:schemeClr val="tx2"/>
                </a:solidFill>
                <a:latin typeface="Arial" panose="020B0604020202020204" pitchFamily="34" charset="0"/>
              </a:rPr>
              <a:t>Text goes here</a:t>
            </a:r>
          </a:p>
          <a:p>
            <a:pPr marL="228600" indent="-228600">
              <a:buFont typeface="Arial" panose="020B0604020202020204" pitchFamily="34" charset="0"/>
              <a:buChar char="•"/>
            </a:pPr>
            <a:r>
              <a:rPr lang="en-US" sz="1200" b="1">
                <a:solidFill>
                  <a:schemeClr val="tx2"/>
                </a:solidFill>
                <a:latin typeface="Arial" panose="020B0604020202020204" pitchFamily="34" charset="0"/>
              </a:rPr>
              <a:t>Text goes here</a:t>
            </a:r>
          </a:p>
          <a:p>
            <a:pPr marL="228600" indent="-228600">
              <a:buFont typeface="Arial" panose="020B0604020202020204" pitchFamily="34" charset="0"/>
              <a:buChar char="•"/>
            </a:pPr>
            <a:r>
              <a:rPr lang="en-US" sz="1200" b="1">
                <a:solidFill>
                  <a:schemeClr val="tx2"/>
                </a:solidFill>
                <a:latin typeface="Arial" panose="020B0604020202020204" pitchFamily="34" charset="0"/>
              </a:rPr>
              <a:t>Text goes here</a:t>
            </a:r>
          </a:p>
        </p:txBody>
      </p:sp>
      <p:sp>
        <p:nvSpPr>
          <p:cNvPr id="31" name="TextBox 30">
            <a:extLst>
              <a:ext uri="{FF2B5EF4-FFF2-40B4-BE49-F238E27FC236}">
                <a16:creationId xmlns:a16="http://schemas.microsoft.com/office/drawing/2014/main" id="{2CE142F3-5579-464D-9824-369C65663EF3}"/>
              </a:ext>
            </a:extLst>
          </p:cNvPr>
          <p:cNvSpPr txBox="1"/>
          <p:nvPr/>
        </p:nvSpPr>
        <p:spPr>
          <a:xfrm>
            <a:off x="5650637" y="1966211"/>
            <a:ext cx="887551" cy="338554"/>
          </a:xfrm>
          <a:prstGeom prst="rect">
            <a:avLst/>
          </a:prstGeom>
          <a:noFill/>
        </p:spPr>
        <p:txBody>
          <a:bodyPr wrap="none" rtlCol="0">
            <a:spAutoFit/>
          </a:bodyPr>
          <a:lstStyle/>
          <a:p>
            <a:pPr algn="ctr"/>
            <a:r>
              <a:rPr lang="en-US" sz="1600" b="1">
                <a:solidFill>
                  <a:schemeClr val="accent1"/>
                </a:solidFill>
                <a:latin typeface="Arial" panose="020B0604020202020204" pitchFamily="34" charset="0"/>
              </a:rPr>
              <a:t>Topic 3</a:t>
            </a:r>
          </a:p>
        </p:txBody>
      </p:sp>
    </p:spTree>
    <p:custDataLst>
      <p:tags r:id="rId1"/>
    </p:custDataLst>
    <p:extLst>
      <p:ext uri="{BB962C8B-B14F-4D97-AF65-F5344CB8AC3E}">
        <p14:creationId xmlns:p14="http://schemas.microsoft.com/office/powerpoint/2010/main" val="36031053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A2ABA7-EFC3-479E-BAE2-01EC76C3F012}"/>
              </a:ext>
            </a:extLst>
          </p:cNvPr>
          <p:cNvSpPr>
            <a:spLocks noGrp="1"/>
          </p:cNvSpPr>
          <p:nvPr>
            <p:ph type="body" sz="quarter" idx="10"/>
          </p:nvPr>
        </p:nvSpPr>
        <p:spPr/>
        <p:txBody>
          <a:bodyPr/>
          <a:lstStyle/>
          <a:p>
            <a:endParaRPr lang="en-US"/>
          </a:p>
        </p:txBody>
      </p:sp>
      <p:sp>
        <p:nvSpPr>
          <p:cNvPr id="2" name="Slide Number Placeholder 1">
            <a:extLst>
              <a:ext uri="{FF2B5EF4-FFF2-40B4-BE49-F238E27FC236}">
                <a16:creationId xmlns:a16="http://schemas.microsoft.com/office/drawing/2014/main" id="{F9C5E79A-CB8B-448E-BBAD-0C9BD6CA8B57}"/>
              </a:ext>
            </a:extLst>
          </p:cNvPr>
          <p:cNvSpPr>
            <a:spLocks noGrp="1"/>
          </p:cNvSpPr>
          <p:nvPr>
            <p:ph type="sldNum" sz="quarter" idx="21"/>
          </p:nvPr>
        </p:nvSpPr>
        <p:spPr>
          <a:xfrm>
            <a:off x="11643919" y="6219717"/>
            <a:ext cx="454400" cy="333375"/>
          </a:xfrm>
        </p:spPr>
        <p:txBody>
          <a:bodyPr/>
          <a:lstStyle/>
          <a:p>
            <a:fld id="{AD816501-AAE5-214E-B100-00C3DC5F5E3F}" type="slidenum">
              <a:rPr lang="en-US" smtClean="0"/>
              <a:pPr/>
              <a:t>39</a:t>
            </a:fld>
            <a:endParaRPr lang="en-US"/>
          </a:p>
        </p:txBody>
      </p:sp>
      <p:sp>
        <p:nvSpPr>
          <p:cNvPr id="62" name="Title 1">
            <a:extLst>
              <a:ext uri="{FF2B5EF4-FFF2-40B4-BE49-F238E27FC236}">
                <a16:creationId xmlns:a16="http://schemas.microsoft.com/office/drawing/2014/main" id="{9A8B2A95-0C78-284A-95D5-7100366018DB}"/>
              </a:ext>
            </a:extLst>
          </p:cNvPr>
          <p:cNvSpPr>
            <a:spLocks noGrp="1"/>
          </p:cNvSpPr>
          <p:nvPr>
            <p:ph type="title"/>
          </p:nvPr>
        </p:nvSpPr>
        <p:spPr>
          <a:xfrm>
            <a:off x="605367" y="378457"/>
            <a:ext cx="10145760" cy="415498"/>
          </a:xfrm>
        </p:spPr>
        <p:txBody>
          <a:bodyPr/>
          <a:lstStyle/>
          <a:p>
            <a:r>
              <a:rPr lang="en-US"/>
              <a:t>Organizational Chart</a:t>
            </a:r>
          </a:p>
        </p:txBody>
      </p:sp>
      <p:grpSp>
        <p:nvGrpSpPr>
          <p:cNvPr id="4" name="Group 3">
            <a:extLst>
              <a:ext uri="{FF2B5EF4-FFF2-40B4-BE49-F238E27FC236}">
                <a16:creationId xmlns:a16="http://schemas.microsoft.com/office/drawing/2014/main" id="{93AAD4CF-EA3D-4889-A713-43F597F85FC6}"/>
              </a:ext>
            </a:extLst>
          </p:cNvPr>
          <p:cNvGrpSpPr/>
          <p:nvPr/>
        </p:nvGrpSpPr>
        <p:grpSpPr>
          <a:xfrm>
            <a:off x="1685697" y="1576194"/>
            <a:ext cx="8787799" cy="4502888"/>
            <a:chOff x="1685697" y="1412136"/>
            <a:chExt cx="8787799" cy="4502888"/>
          </a:xfrm>
        </p:grpSpPr>
        <p:cxnSp>
          <p:nvCxnSpPr>
            <p:cNvPr id="194" name="Straight Connector 193">
              <a:extLst>
                <a:ext uri="{FF2B5EF4-FFF2-40B4-BE49-F238E27FC236}">
                  <a16:creationId xmlns:a16="http://schemas.microsoft.com/office/drawing/2014/main" id="{03582BA0-43D7-1D44-A69E-347E25E5D4D4}"/>
                </a:ext>
              </a:extLst>
            </p:cNvPr>
            <p:cNvCxnSpPr>
              <a:cxnSpLocks/>
            </p:cNvCxnSpPr>
            <p:nvPr/>
          </p:nvCxnSpPr>
          <p:spPr bwMode="auto">
            <a:xfrm>
              <a:off x="2129457" y="2263147"/>
              <a:ext cx="7730497" cy="6143"/>
            </a:xfrm>
            <a:prstGeom prst="line">
              <a:avLst/>
            </a:prstGeom>
            <a:solidFill>
              <a:srgbClr val="C0C0C0"/>
            </a:solidFill>
            <a:ln w="12700" cap="flat" cmpd="sng" algn="ctr">
              <a:solidFill>
                <a:schemeClr val="tx2"/>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F1477041-59C2-2C4C-AC3C-0BBE187D0BBE}"/>
                </a:ext>
              </a:extLst>
            </p:cNvPr>
            <p:cNvCxnSpPr>
              <a:cxnSpLocks/>
            </p:cNvCxnSpPr>
            <p:nvPr/>
          </p:nvCxnSpPr>
          <p:spPr bwMode="auto">
            <a:xfrm>
              <a:off x="5984932" y="2054349"/>
              <a:ext cx="0" cy="221562"/>
            </a:xfrm>
            <a:prstGeom prst="line">
              <a:avLst/>
            </a:prstGeom>
            <a:solidFill>
              <a:srgbClr val="C0C0C0"/>
            </a:solidFill>
            <a:ln w="12700" cap="flat" cmpd="sng" algn="ctr">
              <a:solidFill>
                <a:schemeClr val="tx2"/>
              </a:solidFill>
              <a:prstDash val="solid"/>
              <a:round/>
              <a:headEnd type="none" w="med" len="med"/>
              <a:tailEnd type="none" w="med" len="med"/>
            </a:ln>
            <a:effectLst/>
          </p:spPr>
        </p:cxnSp>
        <p:cxnSp>
          <p:nvCxnSpPr>
            <p:cNvPr id="196" name="Straight Connector 195">
              <a:extLst>
                <a:ext uri="{FF2B5EF4-FFF2-40B4-BE49-F238E27FC236}">
                  <a16:creationId xmlns:a16="http://schemas.microsoft.com/office/drawing/2014/main" id="{A34D32A6-F12F-BC41-9EA0-950FBCB35C70}"/>
                </a:ext>
              </a:extLst>
            </p:cNvPr>
            <p:cNvCxnSpPr>
              <a:cxnSpLocks/>
            </p:cNvCxnSpPr>
            <p:nvPr/>
          </p:nvCxnSpPr>
          <p:spPr bwMode="auto">
            <a:xfrm>
              <a:off x="2129456" y="2263828"/>
              <a:ext cx="0" cy="231960"/>
            </a:xfrm>
            <a:prstGeom prst="line">
              <a:avLst/>
            </a:prstGeom>
            <a:solidFill>
              <a:srgbClr val="C0C0C0"/>
            </a:solidFill>
            <a:ln w="12700" cap="flat" cmpd="sng" algn="ctr">
              <a:solidFill>
                <a:srgbClr val="777777"/>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5CEB8465-B178-9A41-8B49-93639D147DB1}"/>
                </a:ext>
              </a:extLst>
            </p:cNvPr>
            <p:cNvCxnSpPr>
              <a:cxnSpLocks/>
            </p:cNvCxnSpPr>
            <p:nvPr/>
          </p:nvCxnSpPr>
          <p:spPr bwMode="auto">
            <a:xfrm flipH="1">
              <a:off x="2372422" y="3054386"/>
              <a:ext cx="8713" cy="2377730"/>
            </a:xfrm>
            <a:prstGeom prst="line">
              <a:avLst/>
            </a:prstGeom>
            <a:solidFill>
              <a:srgbClr val="C0C0C0"/>
            </a:solidFill>
            <a:ln w="12700" cap="flat" cmpd="sng" algn="ctr">
              <a:solidFill>
                <a:schemeClr val="tx2"/>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A8AD3AEC-FED3-424D-B2C0-40B451594A6B}"/>
                </a:ext>
              </a:extLst>
            </p:cNvPr>
            <p:cNvCxnSpPr>
              <a:cxnSpLocks/>
            </p:cNvCxnSpPr>
            <p:nvPr/>
          </p:nvCxnSpPr>
          <p:spPr bwMode="auto">
            <a:xfrm>
              <a:off x="2382072" y="3676389"/>
              <a:ext cx="161589" cy="0"/>
            </a:xfrm>
            <a:prstGeom prst="line">
              <a:avLst/>
            </a:prstGeom>
            <a:solidFill>
              <a:srgbClr val="C0C0C0"/>
            </a:solidFill>
            <a:ln w="12700" cap="flat" cmpd="sng" algn="ctr">
              <a:solidFill>
                <a:schemeClr val="tx2"/>
              </a:solidFill>
              <a:prstDash val="solid"/>
              <a:round/>
              <a:headEnd type="none" w="med" len="med"/>
              <a:tailEnd type="none" w="med" len="med"/>
            </a:ln>
            <a:effectLst/>
          </p:spPr>
        </p:cxnSp>
        <p:cxnSp>
          <p:nvCxnSpPr>
            <p:cNvPr id="200" name="Straight Connector 199">
              <a:extLst>
                <a:ext uri="{FF2B5EF4-FFF2-40B4-BE49-F238E27FC236}">
                  <a16:creationId xmlns:a16="http://schemas.microsoft.com/office/drawing/2014/main" id="{7AFE3BA5-0ABE-B845-8557-BECE94BF775E}"/>
                </a:ext>
              </a:extLst>
            </p:cNvPr>
            <p:cNvCxnSpPr>
              <a:cxnSpLocks/>
            </p:cNvCxnSpPr>
            <p:nvPr/>
          </p:nvCxnSpPr>
          <p:spPr bwMode="auto">
            <a:xfrm>
              <a:off x="4681392" y="3054386"/>
              <a:ext cx="0" cy="1560152"/>
            </a:xfrm>
            <a:prstGeom prst="line">
              <a:avLst/>
            </a:prstGeom>
            <a:solidFill>
              <a:srgbClr val="C0C0C0"/>
            </a:solidFill>
            <a:ln w="6350" cap="flat" cmpd="sng" algn="ctr">
              <a:solidFill>
                <a:schemeClr val="tx2"/>
              </a:solidFill>
              <a:prstDash val="dash"/>
              <a:round/>
              <a:headEnd type="none" w="med" len="med"/>
              <a:tailEnd type="none" w="med" len="med"/>
            </a:ln>
            <a:effectLst/>
          </p:spPr>
        </p:cxnSp>
        <p:cxnSp>
          <p:nvCxnSpPr>
            <p:cNvPr id="201" name="Straight Connector 200">
              <a:extLst>
                <a:ext uri="{FF2B5EF4-FFF2-40B4-BE49-F238E27FC236}">
                  <a16:creationId xmlns:a16="http://schemas.microsoft.com/office/drawing/2014/main" id="{7729B8B1-FDD9-4E47-9932-73D4E90352A8}"/>
                </a:ext>
              </a:extLst>
            </p:cNvPr>
            <p:cNvCxnSpPr>
              <a:cxnSpLocks/>
            </p:cNvCxnSpPr>
            <p:nvPr/>
          </p:nvCxnSpPr>
          <p:spPr bwMode="auto">
            <a:xfrm>
              <a:off x="4146654" y="4614538"/>
              <a:ext cx="534736" cy="0"/>
            </a:xfrm>
            <a:prstGeom prst="line">
              <a:avLst/>
            </a:prstGeom>
            <a:solidFill>
              <a:srgbClr val="C0C0C0"/>
            </a:solidFill>
            <a:ln w="6350" cap="flat" cmpd="sng" algn="ctr">
              <a:solidFill>
                <a:schemeClr val="tx2"/>
              </a:solidFill>
              <a:prstDash val="dash"/>
              <a:round/>
              <a:headEnd type="none" w="med" len="med"/>
              <a:tailEnd type="none" w="med" len="med"/>
            </a:ln>
            <a:effectLst/>
          </p:spPr>
        </p:cxnSp>
        <p:cxnSp>
          <p:nvCxnSpPr>
            <p:cNvPr id="202" name="Straight Connector 201">
              <a:extLst>
                <a:ext uri="{FF2B5EF4-FFF2-40B4-BE49-F238E27FC236}">
                  <a16:creationId xmlns:a16="http://schemas.microsoft.com/office/drawing/2014/main" id="{17816D64-59D6-9641-835A-A4D139638765}"/>
                </a:ext>
              </a:extLst>
            </p:cNvPr>
            <p:cNvCxnSpPr>
              <a:cxnSpLocks/>
            </p:cNvCxnSpPr>
            <p:nvPr/>
          </p:nvCxnSpPr>
          <p:spPr bwMode="auto">
            <a:xfrm>
              <a:off x="5010633" y="2272880"/>
              <a:ext cx="1" cy="2939580"/>
            </a:xfrm>
            <a:prstGeom prst="line">
              <a:avLst/>
            </a:prstGeom>
            <a:solidFill>
              <a:srgbClr val="C0C0C0"/>
            </a:solidFill>
            <a:ln w="12700" cap="flat" cmpd="sng" algn="ctr">
              <a:solidFill>
                <a:schemeClr val="tx2"/>
              </a:solidFill>
              <a:prstDash val="solid"/>
              <a:round/>
              <a:headEnd type="none" w="med" len="med"/>
              <a:tailEnd type="none" w="med" len="med"/>
            </a:ln>
            <a:effectLst/>
          </p:spPr>
        </p:cxnSp>
        <p:cxnSp>
          <p:nvCxnSpPr>
            <p:cNvPr id="203" name="Straight Connector 202">
              <a:extLst>
                <a:ext uri="{FF2B5EF4-FFF2-40B4-BE49-F238E27FC236}">
                  <a16:creationId xmlns:a16="http://schemas.microsoft.com/office/drawing/2014/main" id="{7339DA03-575C-AE4E-A2DA-5EEFCED42CCB}"/>
                </a:ext>
              </a:extLst>
            </p:cNvPr>
            <p:cNvCxnSpPr>
              <a:cxnSpLocks/>
            </p:cNvCxnSpPr>
            <p:nvPr/>
          </p:nvCxnSpPr>
          <p:spPr bwMode="auto">
            <a:xfrm>
              <a:off x="2379408" y="4624064"/>
              <a:ext cx="161589" cy="0"/>
            </a:xfrm>
            <a:prstGeom prst="line">
              <a:avLst/>
            </a:prstGeom>
            <a:solidFill>
              <a:srgbClr val="C0C0C0"/>
            </a:solidFill>
            <a:ln w="12700" cap="flat" cmpd="sng" algn="ctr">
              <a:solidFill>
                <a:schemeClr val="tx2"/>
              </a:solidFill>
              <a:prstDash val="solid"/>
              <a:round/>
              <a:headEnd type="none" w="med" len="med"/>
              <a:tailEnd type="none" w="med" len="med"/>
            </a:ln>
            <a:effectLst/>
          </p:spPr>
        </p:cxnSp>
        <p:cxnSp>
          <p:nvCxnSpPr>
            <p:cNvPr id="204" name="Straight Connector 203">
              <a:extLst>
                <a:ext uri="{FF2B5EF4-FFF2-40B4-BE49-F238E27FC236}">
                  <a16:creationId xmlns:a16="http://schemas.microsoft.com/office/drawing/2014/main" id="{6A8265B8-2736-2148-BD63-C688E3288D40}"/>
                </a:ext>
              </a:extLst>
            </p:cNvPr>
            <p:cNvCxnSpPr>
              <a:cxnSpLocks/>
            </p:cNvCxnSpPr>
            <p:nvPr/>
          </p:nvCxnSpPr>
          <p:spPr bwMode="auto">
            <a:xfrm>
              <a:off x="2367601" y="5435894"/>
              <a:ext cx="161589" cy="0"/>
            </a:xfrm>
            <a:prstGeom prst="line">
              <a:avLst/>
            </a:prstGeom>
            <a:solidFill>
              <a:srgbClr val="C0C0C0"/>
            </a:solidFill>
            <a:ln w="12700" cap="flat" cmpd="sng" algn="ctr">
              <a:solidFill>
                <a:schemeClr val="tx2"/>
              </a:solidFill>
              <a:prstDash val="solid"/>
              <a:round/>
              <a:headEnd type="none" w="med" len="med"/>
              <a:tailEnd type="none" w="med" len="med"/>
            </a:ln>
            <a:effectLst/>
          </p:spPr>
        </p:cxnSp>
        <p:cxnSp>
          <p:nvCxnSpPr>
            <p:cNvPr id="205" name="Straight Connector 204">
              <a:extLst>
                <a:ext uri="{FF2B5EF4-FFF2-40B4-BE49-F238E27FC236}">
                  <a16:creationId xmlns:a16="http://schemas.microsoft.com/office/drawing/2014/main" id="{EA400EB8-B100-004B-888A-677FC118FD11}"/>
                </a:ext>
              </a:extLst>
            </p:cNvPr>
            <p:cNvCxnSpPr>
              <a:cxnSpLocks/>
            </p:cNvCxnSpPr>
            <p:nvPr/>
          </p:nvCxnSpPr>
          <p:spPr bwMode="auto">
            <a:xfrm>
              <a:off x="5010633" y="3513985"/>
              <a:ext cx="161589" cy="0"/>
            </a:xfrm>
            <a:prstGeom prst="line">
              <a:avLst/>
            </a:prstGeom>
            <a:solidFill>
              <a:srgbClr val="C0C0C0"/>
            </a:solidFill>
            <a:ln w="12700" cap="flat" cmpd="sng" algn="ctr">
              <a:solidFill>
                <a:schemeClr val="tx2"/>
              </a:solidFill>
              <a:prstDash val="solid"/>
              <a:round/>
              <a:headEnd type="none" w="med" len="med"/>
              <a:tailEnd type="none" w="med" len="med"/>
            </a:ln>
            <a:effectLst/>
          </p:spPr>
        </p:cxnSp>
        <p:cxnSp>
          <p:nvCxnSpPr>
            <p:cNvPr id="206" name="Straight Connector 205">
              <a:extLst>
                <a:ext uri="{FF2B5EF4-FFF2-40B4-BE49-F238E27FC236}">
                  <a16:creationId xmlns:a16="http://schemas.microsoft.com/office/drawing/2014/main" id="{D1DDD1A2-49F5-4A41-80FA-A9FD22BC4BC4}"/>
                </a:ext>
              </a:extLst>
            </p:cNvPr>
            <p:cNvCxnSpPr>
              <a:cxnSpLocks/>
            </p:cNvCxnSpPr>
            <p:nvPr/>
          </p:nvCxnSpPr>
          <p:spPr bwMode="auto">
            <a:xfrm>
              <a:off x="5012788" y="4357684"/>
              <a:ext cx="161589" cy="0"/>
            </a:xfrm>
            <a:prstGeom prst="line">
              <a:avLst/>
            </a:prstGeom>
            <a:solidFill>
              <a:srgbClr val="C0C0C0"/>
            </a:solidFill>
            <a:ln w="12700" cap="flat" cmpd="sng" algn="ctr">
              <a:solidFill>
                <a:schemeClr val="tx2"/>
              </a:solidFill>
              <a:prstDash val="solid"/>
              <a:round/>
              <a:headEnd type="none" w="med" len="med"/>
              <a:tailEnd type="none" w="med" len="med"/>
            </a:ln>
            <a:effectLst/>
          </p:spPr>
        </p:cxnSp>
        <p:cxnSp>
          <p:nvCxnSpPr>
            <p:cNvPr id="207" name="Straight Connector 206">
              <a:extLst>
                <a:ext uri="{FF2B5EF4-FFF2-40B4-BE49-F238E27FC236}">
                  <a16:creationId xmlns:a16="http://schemas.microsoft.com/office/drawing/2014/main" id="{3EAF6C36-B0A7-7743-A2AA-E0849E2201DF}"/>
                </a:ext>
              </a:extLst>
            </p:cNvPr>
            <p:cNvCxnSpPr>
              <a:cxnSpLocks/>
            </p:cNvCxnSpPr>
            <p:nvPr/>
          </p:nvCxnSpPr>
          <p:spPr bwMode="auto">
            <a:xfrm>
              <a:off x="5005813" y="5206684"/>
              <a:ext cx="196859" cy="0"/>
            </a:xfrm>
            <a:prstGeom prst="line">
              <a:avLst/>
            </a:prstGeom>
            <a:solidFill>
              <a:srgbClr val="C0C0C0"/>
            </a:solidFill>
            <a:ln w="12700" cap="flat" cmpd="sng" algn="ctr">
              <a:solidFill>
                <a:schemeClr val="tx2"/>
              </a:solidFill>
              <a:prstDash val="solid"/>
              <a:round/>
              <a:headEnd type="none" w="med" len="med"/>
              <a:tailEnd type="none" w="med" len="med"/>
            </a:ln>
            <a:effectLst/>
          </p:spPr>
        </p:cxnSp>
        <p:cxnSp>
          <p:nvCxnSpPr>
            <p:cNvPr id="208" name="Straight Connector 207">
              <a:extLst>
                <a:ext uri="{FF2B5EF4-FFF2-40B4-BE49-F238E27FC236}">
                  <a16:creationId xmlns:a16="http://schemas.microsoft.com/office/drawing/2014/main" id="{DB265D82-841F-C04D-8A30-36BA0622CBE3}"/>
                </a:ext>
              </a:extLst>
            </p:cNvPr>
            <p:cNvCxnSpPr>
              <a:cxnSpLocks/>
            </p:cNvCxnSpPr>
            <p:nvPr/>
          </p:nvCxnSpPr>
          <p:spPr bwMode="auto">
            <a:xfrm>
              <a:off x="7524554" y="2270503"/>
              <a:ext cx="0" cy="2709475"/>
            </a:xfrm>
            <a:prstGeom prst="line">
              <a:avLst/>
            </a:prstGeom>
            <a:solidFill>
              <a:srgbClr val="C0C0C0"/>
            </a:solidFill>
            <a:ln w="12700" cap="flat" cmpd="sng" algn="ctr">
              <a:solidFill>
                <a:schemeClr val="bg1">
                  <a:lumMod val="50000"/>
                </a:schemeClr>
              </a:solidFill>
              <a:prstDash val="solid"/>
              <a:round/>
              <a:headEnd type="none" w="med" len="med"/>
              <a:tailEnd type="none" w="med" len="med"/>
            </a:ln>
            <a:effectLst/>
          </p:spPr>
        </p:cxnSp>
        <p:cxnSp>
          <p:nvCxnSpPr>
            <p:cNvPr id="209" name="Straight Connector 208">
              <a:extLst>
                <a:ext uri="{FF2B5EF4-FFF2-40B4-BE49-F238E27FC236}">
                  <a16:creationId xmlns:a16="http://schemas.microsoft.com/office/drawing/2014/main" id="{4CE6273D-2D8D-E348-BA70-FDC274E3F056}"/>
                </a:ext>
              </a:extLst>
            </p:cNvPr>
            <p:cNvCxnSpPr>
              <a:cxnSpLocks/>
            </p:cNvCxnSpPr>
            <p:nvPr/>
          </p:nvCxnSpPr>
          <p:spPr bwMode="auto">
            <a:xfrm>
              <a:off x="7528408" y="3843645"/>
              <a:ext cx="161589" cy="0"/>
            </a:xfrm>
            <a:prstGeom prst="line">
              <a:avLst/>
            </a:prstGeom>
            <a:solidFill>
              <a:srgbClr val="C0C0C0"/>
            </a:solidFill>
            <a:ln w="12700" cap="flat" cmpd="sng" algn="ctr">
              <a:solidFill>
                <a:schemeClr val="tx2"/>
              </a:solidFill>
              <a:prstDash val="solid"/>
              <a:round/>
              <a:headEnd type="none" w="med" len="med"/>
              <a:tailEnd type="none" w="med" len="med"/>
            </a:ln>
            <a:effectLst/>
          </p:spPr>
        </p:cxnSp>
        <p:cxnSp>
          <p:nvCxnSpPr>
            <p:cNvPr id="210" name="Straight Connector 209">
              <a:extLst>
                <a:ext uri="{FF2B5EF4-FFF2-40B4-BE49-F238E27FC236}">
                  <a16:creationId xmlns:a16="http://schemas.microsoft.com/office/drawing/2014/main" id="{5382D8F9-E984-8B48-A6B3-8D066E65C7D6}"/>
                </a:ext>
              </a:extLst>
            </p:cNvPr>
            <p:cNvCxnSpPr>
              <a:cxnSpLocks/>
            </p:cNvCxnSpPr>
            <p:nvPr/>
          </p:nvCxnSpPr>
          <p:spPr bwMode="auto">
            <a:xfrm>
              <a:off x="7524555" y="4979977"/>
              <a:ext cx="161589" cy="0"/>
            </a:xfrm>
            <a:prstGeom prst="line">
              <a:avLst/>
            </a:prstGeom>
            <a:solidFill>
              <a:srgbClr val="C0C0C0"/>
            </a:solidFill>
            <a:ln w="12700" cap="flat" cmpd="sng" algn="ctr">
              <a:solidFill>
                <a:schemeClr val="tx2"/>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8E2A4C20-50E0-4B4A-BF18-D1AF01CE9DAF}"/>
                </a:ext>
              </a:extLst>
            </p:cNvPr>
            <p:cNvCxnSpPr>
              <a:cxnSpLocks/>
            </p:cNvCxnSpPr>
            <p:nvPr/>
          </p:nvCxnSpPr>
          <p:spPr bwMode="auto">
            <a:xfrm>
              <a:off x="9850537" y="2278381"/>
              <a:ext cx="0" cy="231960"/>
            </a:xfrm>
            <a:prstGeom prst="line">
              <a:avLst/>
            </a:prstGeom>
            <a:solidFill>
              <a:srgbClr val="C0C0C0"/>
            </a:solidFill>
            <a:ln w="12700" cap="flat" cmpd="sng" algn="ctr">
              <a:solidFill>
                <a:schemeClr val="bg1">
                  <a:lumMod val="50000"/>
                </a:schemeClr>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05C252A0-40EC-1A47-947C-287D7A1E9D6D}"/>
                </a:ext>
              </a:extLst>
            </p:cNvPr>
            <p:cNvCxnSpPr>
              <a:cxnSpLocks/>
            </p:cNvCxnSpPr>
            <p:nvPr/>
          </p:nvCxnSpPr>
          <p:spPr bwMode="auto">
            <a:xfrm>
              <a:off x="9815304" y="3139975"/>
              <a:ext cx="0" cy="2274634"/>
            </a:xfrm>
            <a:prstGeom prst="line">
              <a:avLst/>
            </a:prstGeom>
            <a:solidFill>
              <a:srgbClr val="C0C0C0"/>
            </a:solidFill>
            <a:ln w="6350" cap="flat" cmpd="sng" algn="ctr">
              <a:solidFill>
                <a:schemeClr val="tx2"/>
              </a:solidFill>
              <a:prstDash val="dash"/>
              <a:round/>
              <a:headEnd type="none" w="med" len="med"/>
              <a:tailEnd type="none" w="med" len="med"/>
            </a:ln>
            <a:effectLst/>
          </p:spPr>
        </p:cxnSp>
        <p:cxnSp>
          <p:nvCxnSpPr>
            <p:cNvPr id="213" name="Straight Connector 212">
              <a:extLst>
                <a:ext uri="{FF2B5EF4-FFF2-40B4-BE49-F238E27FC236}">
                  <a16:creationId xmlns:a16="http://schemas.microsoft.com/office/drawing/2014/main" id="{44628175-D165-A749-B135-3C25F33EB6D0}"/>
                </a:ext>
              </a:extLst>
            </p:cNvPr>
            <p:cNvCxnSpPr>
              <a:cxnSpLocks/>
            </p:cNvCxnSpPr>
            <p:nvPr/>
          </p:nvCxnSpPr>
          <p:spPr bwMode="auto">
            <a:xfrm flipV="1">
              <a:off x="6673978" y="5414609"/>
              <a:ext cx="3141326" cy="10124"/>
            </a:xfrm>
            <a:prstGeom prst="line">
              <a:avLst/>
            </a:prstGeom>
            <a:solidFill>
              <a:srgbClr val="C0C0C0"/>
            </a:solidFill>
            <a:ln w="6350" cap="flat" cmpd="sng" algn="ctr">
              <a:solidFill>
                <a:schemeClr val="tx2"/>
              </a:solidFill>
              <a:prstDash val="dash"/>
              <a:round/>
              <a:headEnd type="none" w="med" len="med"/>
              <a:tailEnd type="none" w="med" len="med"/>
            </a:ln>
            <a:effectLst/>
          </p:spPr>
        </p:cxnSp>
        <p:grpSp>
          <p:nvGrpSpPr>
            <p:cNvPr id="214" name="Group 213">
              <a:extLst>
                <a:ext uri="{FF2B5EF4-FFF2-40B4-BE49-F238E27FC236}">
                  <a16:creationId xmlns:a16="http://schemas.microsoft.com/office/drawing/2014/main" id="{64B15769-D80C-9647-805E-579A9CF2133A}"/>
                </a:ext>
              </a:extLst>
            </p:cNvPr>
            <p:cNvGrpSpPr/>
            <p:nvPr/>
          </p:nvGrpSpPr>
          <p:grpSpPr>
            <a:xfrm>
              <a:off x="1685697" y="2407613"/>
              <a:ext cx="1650521" cy="818731"/>
              <a:chOff x="1643287" y="2601054"/>
              <a:chExt cx="2162283" cy="1072588"/>
            </a:xfrm>
          </p:grpSpPr>
          <p:grpSp>
            <p:nvGrpSpPr>
              <p:cNvPr id="330" name="Group 329">
                <a:extLst>
                  <a:ext uri="{FF2B5EF4-FFF2-40B4-BE49-F238E27FC236}">
                    <a16:creationId xmlns:a16="http://schemas.microsoft.com/office/drawing/2014/main" id="{FEDD1C42-0DAD-F246-92ED-CDED0BF359E1}"/>
                  </a:ext>
                </a:extLst>
              </p:cNvPr>
              <p:cNvGrpSpPr/>
              <p:nvPr/>
            </p:nvGrpSpPr>
            <p:grpSpPr>
              <a:xfrm>
                <a:off x="1643287" y="2608593"/>
                <a:ext cx="2162282" cy="1065049"/>
                <a:chOff x="1638486" y="2935884"/>
                <a:chExt cx="2162282" cy="1065049"/>
              </a:xfrm>
            </p:grpSpPr>
            <p:sp>
              <p:nvSpPr>
                <p:cNvPr id="332" name="Rectangle 331">
                  <a:extLst>
                    <a:ext uri="{FF2B5EF4-FFF2-40B4-BE49-F238E27FC236}">
                      <a16:creationId xmlns:a16="http://schemas.microsoft.com/office/drawing/2014/main" id="{095E2E78-AAC6-9F4B-A3A4-3F16FD9F287A}"/>
                    </a:ext>
                  </a:extLst>
                </p:cNvPr>
                <p:cNvSpPr/>
                <p:nvPr/>
              </p:nvSpPr>
              <p:spPr bwMode="auto">
                <a:xfrm>
                  <a:off x="1638486" y="2935884"/>
                  <a:ext cx="2162282" cy="850705"/>
                </a:xfrm>
                <a:prstGeom prst="rect">
                  <a:avLst/>
                </a:prstGeom>
                <a:solidFill>
                  <a:srgbClr val="D9D9D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endParaRPr lang="en-US" sz="1200">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333" name="TextBox 332">
                  <a:extLst>
                    <a:ext uri="{FF2B5EF4-FFF2-40B4-BE49-F238E27FC236}">
                      <a16:creationId xmlns:a16="http://schemas.microsoft.com/office/drawing/2014/main" id="{F145C64C-60AC-234D-A939-E5E056AFD3E0}"/>
                    </a:ext>
                  </a:extLst>
                </p:cNvPr>
                <p:cNvSpPr txBox="1"/>
                <p:nvPr/>
              </p:nvSpPr>
              <p:spPr>
                <a:xfrm>
                  <a:off x="1639745" y="2992918"/>
                  <a:ext cx="1298753" cy="1008015"/>
                </a:xfrm>
                <a:prstGeom prst="rect">
                  <a:avLst/>
                </a:prstGeom>
                <a:noFill/>
              </p:spPr>
              <p:txBody>
                <a:bodyPr wrap="square" rtlCol="0">
                  <a:spAutoFit/>
                </a:bodyPr>
                <a:lstStyle/>
                <a:p>
                  <a:r>
                    <a:rPr lang="en-US" sz="800" b="1">
                      <a:latin typeface="Arial" panose="020B0604020202020204" pitchFamily="34" charset="0"/>
                      <a:ea typeface="ヒラギノ角ゴ ProN W3" pitchFamily="-110" charset="-128"/>
                      <a:cs typeface="ヒラギノ角ゴ ProN W3" pitchFamily="-110" charset="-128"/>
                      <a:sym typeface="Arial" pitchFamily="-110" charset="0"/>
                    </a:rPr>
                    <a:t>Name Lastname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Title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Description here…</a:t>
                  </a:r>
                </a:p>
                <a:p>
                  <a:endParaRPr lang="en-US" sz="800">
                    <a:latin typeface="Arial" panose="020B0604020202020204" pitchFamily="34" charset="0"/>
                  </a:endParaRPr>
                </a:p>
              </p:txBody>
            </p:sp>
          </p:grpSp>
          <p:pic>
            <p:nvPicPr>
              <p:cNvPr id="331" name="Picture 330">
                <a:extLst>
                  <a:ext uri="{FF2B5EF4-FFF2-40B4-BE49-F238E27FC236}">
                    <a16:creationId xmlns:a16="http://schemas.microsoft.com/office/drawing/2014/main" id="{01B41FA9-A1AD-7D46-AB06-2F594F3DF6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43300" y="2601054"/>
                <a:ext cx="862270" cy="862270"/>
              </a:xfrm>
              <a:prstGeom prst="rect">
                <a:avLst/>
              </a:prstGeom>
            </p:spPr>
          </p:pic>
        </p:grpSp>
        <p:grpSp>
          <p:nvGrpSpPr>
            <p:cNvPr id="228" name="Group 227">
              <a:extLst>
                <a:ext uri="{FF2B5EF4-FFF2-40B4-BE49-F238E27FC236}">
                  <a16:creationId xmlns:a16="http://schemas.microsoft.com/office/drawing/2014/main" id="{3361677A-3369-DB47-A47C-93E08C35AFB6}"/>
                </a:ext>
              </a:extLst>
            </p:cNvPr>
            <p:cNvGrpSpPr/>
            <p:nvPr/>
          </p:nvGrpSpPr>
          <p:grpSpPr>
            <a:xfrm>
              <a:off x="5192900" y="1412136"/>
              <a:ext cx="1584067" cy="809104"/>
              <a:chOff x="1630485" y="2613666"/>
              <a:chExt cx="2075224" cy="1059976"/>
            </a:xfrm>
          </p:grpSpPr>
          <p:grpSp>
            <p:nvGrpSpPr>
              <p:cNvPr id="326" name="Group 325">
                <a:extLst>
                  <a:ext uri="{FF2B5EF4-FFF2-40B4-BE49-F238E27FC236}">
                    <a16:creationId xmlns:a16="http://schemas.microsoft.com/office/drawing/2014/main" id="{D5635BAF-C8EE-E949-88C9-6E8CBDDB3856}"/>
                  </a:ext>
                </a:extLst>
              </p:cNvPr>
              <p:cNvGrpSpPr/>
              <p:nvPr/>
            </p:nvGrpSpPr>
            <p:grpSpPr>
              <a:xfrm>
                <a:off x="1630485" y="2613666"/>
                <a:ext cx="2075224" cy="1059976"/>
                <a:chOff x="1625684" y="2940957"/>
                <a:chExt cx="2075224" cy="1059976"/>
              </a:xfrm>
            </p:grpSpPr>
            <p:sp>
              <p:nvSpPr>
                <p:cNvPr id="328" name="Rectangle 327">
                  <a:extLst>
                    <a:ext uri="{FF2B5EF4-FFF2-40B4-BE49-F238E27FC236}">
                      <a16:creationId xmlns:a16="http://schemas.microsoft.com/office/drawing/2014/main" id="{ECC11162-C12B-E04C-8F0B-F6ABE8F5EA51}"/>
                    </a:ext>
                  </a:extLst>
                </p:cNvPr>
                <p:cNvSpPr/>
                <p:nvPr/>
              </p:nvSpPr>
              <p:spPr bwMode="auto">
                <a:xfrm>
                  <a:off x="1625684" y="2940957"/>
                  <a:ext cx="2075224" cy="850705"/>
                </a:xfrm>
                <a:prstGeom prst="rect">
                  <a:avLst/>
                </a:prstGeom>
                <a:solidFill>
                  <a:srgbClr val="D9D9D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endParaRPr lang="en-US" sz="1200">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329" name="TextBox 328">
                  <a:extLst>
                    <a:ext uri="{FF2B5EF4-FFF2-40B4-BE49-F238E27FC236}">
                      <a16:creationId xmlns:a16="http://schemas.microsoft.com/office/drawing/2014/main" id="{D23A6931-D2F7-4E45-A2A1-F3596699C59B}"/>
                    </a:ext>
                  </a:extLst>
                </p:cNvPr>
                <p:cNvSpPr txBox="1"/>
                <p:nvPr/>
              </p:nvSpPr>
              <p:spPr>
                <a:xfrm>
                  <a:off x="1639745" y="2992918"/>
                  <a:ext cx="1298754" cy="1008015"/>
                </a:xfrm>
                <a:prstGeom prst="rect">
                  <a:avLst/>
                </a:prstGeom>
                <a:noFill/>
              </p:spPr>
              <p:txBody>
                <a:bodyPr wrap="square" rtlCol="0">
                  <a:spAutoFit/>
                </a:bodyPr>
                <a:lstStyle/>
                <a:p>
                  <a:r>
                    <a:rPr lang="en-US" sz="800" b="1">
                      <a:latin typeface="Arial" panose="020B0604020202020204" pitchFamily="34" charset="0"/>
                      <a:ea typeface="ヒラギノ角ゴ ProN W3" pitchFamily="-110" charset="-128"/>
                      <a:cs typeface="ヒラギノ角ゴ ProN W3" pitchFamily="-110" charset="-128"/>
                      <a:sym typeface="Arial" pitchFamily="-110" charset="0"/>
                    </a:rPr>
                    <a:t>Name Lastname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Title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Description here…</a:t>
                  </a:r>
                </a:p>
                <a:p>
                  <a:endParaRPr lang="en-US" sz="800">
                    <a:latin typeface="Arial" panose="020B0604020202020204" pitchFamily="34" charset="0"/>
                  </a:endParaRPr>
                </a:p>
              </p:txBody>
            </p:sp>
          </p:grpSp>
          <p:pic>
            <p:nvPicPr>
              <p:cNvPr id="327" name="Picture 326">
                <a:extLst>
                  <a:ext uri="{FF2B5EF4-FFF2-40B4-BE49-F238E27FC236}">
                    <a16:creationId xmlns:a16="http://schemas.microsoft.com/office/drawing/2014/main" id="{7D409A2A-C9B0-6C49-9C52-B8C5927062A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29144" y="2671928"/>
                <a:ext cx="708195" cy="708195"/>
              </a:xfrm>
              <a:prstGeom prst="rect">
                <a:avLst/>
              </a:prstGeom>
            </p:spPr>
          </p:pic>
        </p:grpSp>
        <p:grpSp>
          <p:nvGrpSpPr>
            <p:cNvPr id="229" name="Group 228">
              <a:extLst>
                <a:ext uri="{FF2B5EF4-FFF2-40B4-BE49-F238E27FC236}">
                  <a16:creationId xmlns:a16="http://schemas.microsoft.com/office/drawing/2014/main" id="{CBB556C0-D060-1F49-96C0-9CF5C4259C82}"/>
                </a:ext>
              </a:extLst>
            </p:cNvPr>
            <p:cNvGrpSpPr/>
            <p:nvPr/>
          </p:nvGrpSpPr>
          <p:grpSpPr>
            <a:xfrm>
              <a:off x="2541290" y="3295901"/>
              <a:ext cx="1650521" cy="818731"/>
              <a:chOff x="1643287" y="2601054"/>
              <a:chExt cx="2162283" cy="1072588"/>
            </a:xfrm>
          </p:grpSpPr>
          <p:grpSp>
            <p:nvGrpSpPr>
              <p:cNvPr id="322" name="Group 321">
                <a:extLst>
                  <a:ext uri="{FF2B5EF4-FFF2-40B4-BE49-F238E27FC236}">
                    <a16:creationId xmlns:a16="http://schemas.microsoft.com/office/drawing/2014/main" id="{2B794AA8-CB66-7D4A-9971-214CB844BE3D}"/>
                  </a:ext>
                </a:extLst>
              </p:cNvPr>
              <p:cNvGrpSpPr/>
              <p:nvPr/>
            </p:nvGrpSpPr>
            <p:grpSpPr>
              <a:xfrm>
                <a:off x="1643287" y="2608593"/>
                <a:ext cx="2162282" cy="1065049"/>
                <a:chOff x="1638486" y="2935884"/>
                <a:chExt cx="2162282" cy="1065049"/>
              </a:xfrm>
            </p:grpSpPr>
            <p:sp>
              <p:nvSpPr>
                <p:cNvPr id="324" name="Rectangle 323">
                  <a:extLst>
                    <a:ext uri="{FF2B5EF4-FFF2-40B4-BE49-F238E27FC236}">
                      <a16:creationId xmlns:a16="http://schemas.microsoft.com/office/drawing/2014/main" id="{CA636B9F-8415-FE42-9A12-F6626AE264B6}"/>
                    </a:ext>
                  </a:extLst>
                </p:cNvPr>
                <p:cNvSpPr/>
                <p:nvPr/>
              </p:nvSpPr>
              <p:spPr bwMode="auto">
                <a:xfrm>
                  <a:off x="1638486" y="2935884"/>
                  <a:ext cx="2162282" cy="850705"/>
                </a:xfrm>
                <a:prstGeom prst="rect">
                  <a:avLst/>
                </a:prstGeom>
                <a:solidFill>
                  <a:srgbClr val="D9D9D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endParaRPr lang="en-US" sz="1200">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325" name="TextBox 324">
                  <a:extLst>
                    <a:ext uri="{FF2B5EF4-FFF2-40B4-BE49-F238E27FC236}">
                      <a16:creationId xmlns:a16="http://schemas.microsoft.com/office/drawing/2014/main" id="{E248690F-DECB-A849-BB2A-0548F93AF5CD}"/>
                    </a:ext>
                  </a:extLst>
                </p:cNvPr>
                <p:cNvSpPr txBox="1"/>
                <p:nvPr/>
              </p:nvSpPr>
              <p:spPr>
                <a:xfrm>
                  <a:off x="1639745" y="2992918"/>
                  <a:ext cx="1298753" cy="1008015"/>
                </a:xfrm>
                <a:prstGeom prst="rect">
                  <a:avLst/>
                </a:prstGeom>
                <a:noFill/>
              </p:spPr>
              <p:txBody>
                <a:bodyPr wrap="square" rtlCol="0">
                  <a:spAutoFit/>
                </a:bodyPr>
                <a:lstStyle/>
                <a:p>
                  <a:r>
                    <a:rPr lang="en-US" sz="800" b="1">
                      <a:latin typeface="Arial" panose="020B0604020202020204" pitchFamily="34" charset="0"/>
                      <a:ea typeface="ヒラギノ角ゴ ProN W3" pitchFamily="-110" charset="-128"/>
                      <a:cs typeface="ヒラギノ角ゴ ProN W3" pitchFamily="-110" charset="-128"/>
                      <a:sym typeface="Arial" pitchFamily="-110" charset="0"/>
                    </a:rPr>
                    <a:t>Name Lastname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Title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Description here…</a:t>
                  </a:r>
                </a:p>
                <a:p>
                  <a:endParaRPr lang="en-US" sz="800">
                    <a:latin typeface="Arial" panose="020B0604020202020204" pitchFamily="34" charset="0"/>
                  </a:endParaRPr>
                </a:p>
              </p:txBody>
            </p:sp>
          </p:grpSp>
          <p:pic>
            <p:nvPicPr>
              <p:cNvPr id="323" name="Picture 322">
                <a:extLst>
                  <a:ext uri="{FF2B5EF4-FFF2-40B4-BE49-F238E27FC236}">
                    <a16:creationId xmlns:a16="http://schemas.microsoft.com/office/drawing/2014/main" id="{9509639B-E1EF-EA4B-B480-DFED55A4C22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43300" y="2601054"/>
                <a:ext cx="862270" cy="862270"/>
              </a:xfrm>
              <a:prstGeom prst="rect">
                <a:avLst/>
              </a:prstGeom>
            </p:spPr>
          </p:pic>
        </p:grpSp>
        <p:grpSp>
          <p:nvGrpSpPr>
            <p:cNvPr id="230" name="Group 229">
              <a:extLst>
                <a:ext uri="{FF2B5EF4-FFF2-40B4-BE49-F238E27FC236}">
                  <a16:creationId xmlns:a16="http://schemas.microsoft.com/office/drawing/2014/main" id="{D1EA67E3-6D3F-4144-95A3-75EFED011F58}"/>
                </a:ext>
              </a:extLst>
            </p:cNvPr>
            <p:cNvGrpSpPr/>
            <p:nvPr/>
          </p:nvGrpSpPr>
          <p:grpSpPr>
            <a:xfrm>
              <a:off x="2536490" y="4241658"/>
              <a:ext cx="1650521" cy="818731"/>
              <a:chOff x="1643287" y="2601054"/>
              <a:chExt cx="2162283" cy="1072588"/>
            </a:xfrm>
          </p:grpSpPr>
          <p:grpSp>
            <p:nvGrpSpPr>
              <p:cNvPr id="318" name="Group 317">
                <a:extLst>
                  <a:ext uri="{FF2B5EF4-FFF2-40B4-BE49-F238E27FC236}">
                    <a16:creationId xmlns:a16="http://schemas.microsoft.com/office/drawing/2014/main" id="{9733A745-7BF6-A847-817E-73F54367C0A6}"/>
                  </a:ext>
                </a:extLst>
              </p:cNvPr>
              <p:cNvGrpSpPr/>
              <p:nvPr/>
            </p:nvGrpSpPr>
            <p:grpSpPr>
              <a:xfrm>
                <a:off x="1643287" y="2608593"/>
                <a:ext cx="2162282" cy="1065049"/>
                <a:chOff x="1638486" y="2935884"/>
                <a:chExt cx="2162282" cy="1065049"/>
              </a:xfrm>
            </p:grpSpPr>
            <p:sp>
              <p:nvSpPr>
                <p:cNvPr id="320" name="Rectangle 319">
                  <a:extLst>
                    <a:ext uri="{FF2B5EF4-FFF2-40B4-BE49-F238E27FC236}">
                      <a16:creationId xmlns:a16="http://schemas.microsoft.com/office/drawing/2014/main" id="{E3BE0835-0ED1-334E-8881-81A489F3B95E}"/>
                    </a:ext>
                  </a:extLst>
                </p:cNvPr>
                <p:cNvSpPr/>
                <p:nvPr/>
              </p:nvSpPr>
              <p:spPr bwMode="auto">
                <a:xfrm>
                  <a:off x="1638486" y="2935884"/>
                  <a:ext cx="2162282" cy="850705"/>
                </a:xfrm>
                <a:prstGeom prst="rect">
                  <a:avLst/>
                </a:prstGeom>
                <a:solidFill>
                  <a:srgbClr val="D9D9D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endParaRPr lang="en-US" sz="1200">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321" name="TextBox 320">
                  <a:extLst>
                    <a:ext uri="{FF2B5EF4-FFF2-40B4-BE49-F238E27FC236}">
                      <a16:creationId xmlns:a16="http://schemas.microsoft.com/office/drawing/2014/main" id="{484958CC-C0FF-264A-9276-FCDAA7EB93CA}"/>
                    </a:ext>
                  </a:extLst>
                </p:cNvPr>
                <p:cNvSpPr txBox="1"/>
                <p:nvPr/>
              </p:nvSpPr>
              <p:spPr>
                <a:xfrm>
                  <a:off x="1639745" y="2992918"/>
                  <a:ext cx="1298753" cy="1008015"/>
                </a:xfrm>
                <a:prstGeom prst="rect">
                  <a:avLst/>
                </a:prstGeom>
                <a:noFill/>
              </p:spPr>
              <p:txBody>
                <a:bodyPr wrap="square" rtlCol="0">
                  <a:spAutoFit/>
                </a:bodyPr>
                <a:lstStyle/>
                <a:p>
                  <a:r>
                    <a:rPr lang="en-US" sz="800" b="1">
                      <a:latin typeface="Arial" panose="020B0604020202020204" pitchFamily="34" charset="0"/>
                      <a:ea typeface="ヒラギノ角ゴ ProN W3" pitchFamily="-110" charset="-128"/>
                      <a:cs typeface="ヒラギノ角ゴ ProN W3" pitchFamily="-110" charset="-128"/>
                      <a:sym typeface="Arial" pitchFamily="-110" charset="0"/>
                    </a:rPr>
                    <a:t>Name Lastname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Title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Description here…</a:t>
                  </a:r>
                </a:p>
                <a:p>
                  <a:endParaRPr lang="en-US" sz="800">
                    <a:latin typeface="Arial" panose="020B0604020202020204" pitchFamily="34" charset="0"/>
                  </a:endParaRPr>
                </a:p>
              </p:txBody>
            </p:sp>
          </p:grpSp>
          <p:pic>
            <p:nvPicPr>
              <p:cNvPr id="319" name="Picture 318">
                <a:extLst>
                  <a:ext uri="{FF2B5EF4-FFF2-40B4-BE49-F238E27FC236}">
                    <a16:creationId xmlns:a16="http://schemas.microsoft.com/office/drawing/2014/main" id="{60327647-1F23-6540-A86C-897420B4D67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43300" y="2601054"/>
                <a:ext cx="862270" cy="862270"/>
              </a:xfrm>
              <a:prstGeom prst="rect">
                <a:avLst/>
              </a:prstGeom>
            </p:spPr>
          </p:pic>
        </p:grpSp>
        <p:grpSp>
          <p:nvGrpSpPr>
            <p:cNvPr id="231" name="Group 230">
              <a:extLst>
                <a:ext uri="{FF2B5EF4-FFF2-40B4-BE49-F238E27FC236}">
                  <a16:creationId xmlns:a16="http://schemas.microsoft.com/office/drawing/2014/main" id="{8A314D70-B6FB-FD41-9A21-64415313F254}"/>
                </a:ext>
              </a:extLst>
            </p:cNvPr>
            <p:cNvGrpSpPr/>
            <p:nvPr/>
          </p:nvGrpSpPr>
          <p:grpSpPr>
            <a:xfrm>
              <a:off x="2531134" y="5096293"/>
              <a:ext cx="1650521" cy="818731"/>
              <a:chOff x="1643287" y="2601054"/>
              <a:chExt cx="2162283" cy="1072588"/>
            </a:xfrm>
          </p:grpSpPr>
          <p:grpSp>
            <p:nvGrpSpPr>
              <p:cNvPr id="314" name="Group 313">
                <a:extLst>
                  <a:ext uri="{FF2B5EF4-FFF2-40B4-BE49-F238E27FC236}">
                    <a16:creationId xmlns:a16="http://schemas.microsoft.com/office/drawing/2014/main" id="{77AB2B0F-8228-5741-8E77-1F7C4EE7E003}"/>
                  </a:ext>
                </a:extLst>
              </p:cNvPr>
              <p:cNvGrpSpPr/>
              <p:nvPr/>
            </p:nvGrpSpPr>
            <p:grpSpPr>
              <a:xfrm>
                <a:off x="1643287" y="2608593"/>
                <a:ext cx="2162282" cy="1065049"/>
                <a:chOff x="1638486" y="2935884"/>
                <a:chExt cx="2162282" cy="1065049"/>
              </a:xfrm>
            </p:grpSpPr>
            <p:sp>
              <p:nvSpPr>
                <p:cNvPr id="316" name="Rectangle 315">
                  <a:extLst>
                    <a:ext uri="{FF2B5EF4-FFF2-40B4-BE49-F238E27FC236}">
                      <a16:creationId xmlns:a16="http://schemas.microsoft.com/office/drawing/2014/main" id="{30FFCE1D-137B-1745-B777-FECCF4B24AB5}"/>
                    </a:ext>
                  </a:extLst>
                </p:cNvPr>
                <p:cNvSpPr/>
                <p:nvPr/>
              </p:nvSpPr>
              <p:spPr bwMode="auto">
                <a:xfrm>
                  <a:off x="1638486" y="2935884"/>
                  <a:ext cx="2162282" cy="850705"/>
                </a:xfrm>
                <a:prstGeom prst="rect">
                  <a:avLst/>
                </a:prstGeom>
                <a:solidFill>
                  <a:srgbClr val="D9D9D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endParaRPr lang="en-US" sz="1200">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317" name="TextBox 316">
                  <a:extLst>
                    <a:ext uri="{FF2B5EF4-FFF2-40B4-BE49-F238E27FC236}">
                      <a16:creationId xmlns:a16="http://schemas.microsoft.com/office/drawing/2014/main" id="{3A3FEE2B-4DEB-C048-BD6B-8C8493508D0F}"/>
                    </a:ext>
                  </a:extLst>
                </p:cNvPr>
                <p:cNvSpPr txBox="1"/>
                <p:nvPr/>
              </p:nvSpPr>
              <p:spPr>
                <a:xfrm>
                  <a:off x="1639745" y="2992918"/>
                  <a:ext cx="1298753" cy="1008015"/>
                </a:xfrm>
                <a:prstGeom prst="rect">
                  <a:avLst/>
                </a:prstGeom>
                <a:noFill/>
              </p:spPr>
              <p:txBody>
                <a:bodyPr wrap="square" rtlCol="0">
                  <a:spAutoFit/>
                </a:bodyPr>
                <a:lstStyle/>
                <a:p>
                  <a:r>
                    <a:rPr lang="en-US" sz="800" b="1">
                      <a:latin typeface="Arial" panose="020B0604020202020204" pitchFamily="34" charset="0"/>
                      <a:ea typeface="ヒラギノ角ゴ ProN W3" pitchFamily="-110" charset="-128"/>
                      <a:cs typeface="ヒラギノ角ゴ ProN W3" pitchFamily="-110" charset="-128"/>
                      <a:sym typeface="Arial" pitchFamily="-110" charset="0"/>
                    </a:rPr>
                    <a:t>Name Lastname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Title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Description here…</a:t>
                  </a:r>
                </a:p>
                <a:p>
                  <a:endParaRPr lang="en-US" sz="800">
                    <a:latin typeface="Arial" panose="020B0604020202020204" pitchFamily="34" charset="0"/>
                  </a:endParaRPr>
                </a:p>
              </p:txBody>
            </p:sp>
          </p:grpSp>
          <p:pic>
            <p:nvPicPr>
              <p:cNvPr id="315" name="Picture 314">
                <a:extLst>
                  <a:ext uri="{FF2B5EF4-FFF2-40B4-BE49-F238E27FC236}">
                    <a16:creationId xmlns:a16="http://schemas.microsoft.com/office/drawing/2014/main" id="{25405542-2728-B541-A8ED-47AD416621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43300" y="2601054"/>
                <a:ext cx="862270" cy="862270"/>
              </a:xfrm>
              <a:prstGeom prst="rect">
                <a:avLst/>
              </a:prstGeom>
            </p:spPr>
          </p:pic>
        </p:grpSp>
        <p:grpSp>
          <p:nvGrpSpPr>
            <p:cNvPr id="232" name="Group 231">
              <a:extLst>
                <a:ext uri="{FF2B5EF4-FFF2-40B4-BE49-F238E27FC236}">
                  <a16:creationId xmlns:a16="http://schemas.microsoft.com/office/drawing/2014/main" id="{FC7716BA-7234-3D4A-BB95-FD81AB440977}"/>
                </a:ext>
              </a:extLst>
            </p:cNvPr>
            <p:cNvGrpSpPr/>
            <p:nvPr/>
          </p:nvGrpSpPr>
          <p:grpSpPr>
            <a:xfrm>
              <a:off x="5196963" y="4853938"/>
              <a:ext cx="1650521" cy="818731"/>
              <a:chOff x="1643287" y="2601054"/>
              <a:chExt cx="2162283" cy="1072588"/>
            </a:xfrm>
          </p:grpSpPr>
          <p:grpSp>
            <p:nvGrpSpPr>
              <p:cNvPr id="310" name="Group 309">
                <a:extLst>
                  <a:ext uri="{FF2B5EF4-FFF2-40B4-BE49-F238E27FC236}">
                    <a16:creationId xmlns:a16="http://schemas.microsoft.com/office/drawing/2014/main" id="{507AA89E-7B35-4644-8CCC-6F0C20570B7B}"/>
                  </a:ext>
                </a:extLst>
              </p:cNvPr>
              <p:cNvGrpSpPr/>
              <p:nvPr/>
            </p:nvGrpSpPr>
            <p:grpSpPr>
              <a:xfrm>
                <a:off x="1643287" y="2608593"/>
                <a:ext cx="2162282" cy="1065049"/>
                <a:chOff x="1638486" y="2935884"/>
                <a:chExt cx="2162282" cy="1065049"/>
              </a:xfrm>
            </p:grpSpPr>
            <p:sp>
              <p:nvSpPr>
                <p:cNvPr id="312" name="Rectangle 311">
                  <a:extLst>
                    <a:ext uri="{FF2B5EF4-FFF2-40B4-BE49-F238E27FC236}">
                      <a16:creationId xmlns:a16="http://schemas.microsoft.com/office/drawing/2014/main" id="{6ADBCADC-2608-8F48-8F8A-3C197317C675}"/>
                    </a:ext>
                  </a:extLst>
                </p:cNvPr>
                <p:cNvSpPr/>
                <p:nvPr/>
              </p:nvSpPr>
              <p:spPr bwMode="auto">
                <a:xfrm>
                  <a:off x="1638486" y="2935884"/>
                  <a:ext cx="2162282" cy="850705"/>
                </a:xfrm>
                <a:prstGeom prst="rect">
                  <a:avLst/>
                </a:prstGeom>
                <a:solidFill>
                  <a:srgbClr val="D9D9D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endParaRPr lang="en-US" sz="1200">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313" name="TextBox 312">
                  <a:extLst>
                    <a:ext uri="{FF2B5EF4-FFF2-40B4-BE49-F238E27FC236}">
                      <a16:creationId xmlns:a16="http://schemas.microsoft.com/office/drawing/2014/main" id="{BD05A6E3-4CEE-0A4E-912C-EDD9E6582220}"/>
                    </a:ext>
                  </a:extLst>
                </p:cNvPr>
                <p:cNvSpPr txBox="1"/>
                <p:nvPr/>
              </p:nvSpPr>
              <p:spPr>
                <a:xfrm>
                  <a:off x="1639745" y="2992918"/>
                  <a:ext cx="1298753" cy="1008015"/>
                </a:xfrm>
                <a:prstGeom prst="rect">
                  <a:avLst/>
                </a:prstGeom>
                <a:noFill/>
              </p:spPr>
              <p:txBody>
                <a:bodyPr wrap="square" rtlCol="0">
                  <a:spAutoFit/>
                </a:bodyPr>
                <a:lstStyle/>
                <a:p>
                  <a:r>
                    <a:rPr lang="en-US" sz="800" b="1">
                      <a:latin typeface="Arial" panose="020B0604020202020204" pitchFamily="34" charset="0"/>
                      <a:ea typeface="ヒラギノ角ゴ ProN W3" pitchFamily="-110" charset="-128"/>
                      <a:cs typeface="ヒラギノ角ゴ ProN W3" pitchFamily="-110" charset="-128"/>
                      <a:sym typeface="Arial" pitchFamily="-110" charset="0"/>
                    </a:rPr>
                    <a:t>Name Lastname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Title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Description here…</a:t>
                  </a:r>
                </a:p>
                <a:p>
                  <a:endParaRPr lang="en-US" sz="800">
                    <a:latin typeface="Arial" panose="020B0604020202020204" pitchFamily="34" charset="0"/>
                  </a:endParaRPr>
                </a:p>
              </p:txBody>
            </p:sp>
          </p:grpSp>
          <p:pic>
            <p:nvPicPr>
              <p:cNvPr id="311" name="Picture 310">
                <a:extLst>
                  <a:ext uri="{FF2B5EF4-FFF2-40B4-BE49-F238E27FC236}">
                    <a16:creationId xmlns:a16="http://schemas.microsoft.com/office/drawing/2014/main" id="{72CCD70E-FC75-A74D-80B1-49A9466D59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43300" y="2601054"/>
                <a:ext cx="862270" cy="862270"/>
              </a:xfrm>
              <a:prstGeom prst="rect">
                <a:avLst/>
              </a:prstGeom>
            </p:spPr>
          </p:pic>
        </p:grpSp>
        <p:grpSp>
          <p:nvGrpSpPr>
            <p:cNvPr id="233" name="Group 232">
              <a:extLst>
                <a:ext uri="{FF2B5EF4-FFF2-40B4-BE49-F238E27FC236}">
                  <a16:creationId xmlns:a16="http://schemas.microsoft.com/office/drawing/2014/main" id="{B51C5CDD-BA24-584B-B5BF-E3F1AF1FD8C8}"/>
                </a:ext>
              </a:extLst>
            </p:cNvPr>
            <p:cNvGrpSpPr/>
            <p:nvPr/>
          </p:nvGrpSpPr>
          <p:grpSpPr>
            <a:xfrm>
              <a:off x="5159672" y="4029930"/>
              <a:ext cx="1650521" cy="818731"/>
              <a:chOff x="1643287" y="2601054"/>
              <a:chExt cx="2162283" cy="1072588"/>
            </a:xfrm>
          </p:grpSpPr>
          <p:grpSp>
            <p:nvGrpSpPr>
              <p:cNvPr id="306" name="Group 305">
                <a:extLst>
                  <a:ext uri="{FF2B5EF4-FFF2-40B4-BE49-F238E27FC236}">
                    <a16:creationId xmlns:a16="http://schemas.microsoft.com/office/drawing/2014/main" id="{DFBAA477-01C1-1841-B412-597203A7EB5B}"/>
                  </a:ext>
                </a:extLst>
              </p:cNvPr>
              <p:cNvGrpSpPr/>
              <p:nvPr/>
            </p:nvGrpSpPr>
            <p:grpSpPr>
              <a:xfrm>
                <a:off x="1643287" y="2608593"/>
                <a:ext cx="2162282" cy="1065049"/>
                <a:chOff x="1638486" y="2935884"/>
                <a:chExt cx="2162282" cy="1065049"/>
              </a:xfrm>
            </p:grpSpPr>
            <p:sp>
              <p:nvSpPr>
                <p:cNvPr id="308" name="Rectangle 307">
                  <a:extLst>
                    <a:ext uri="{FF2B5EF4-FFF2-40B4-BE49-F238E27FC236}">
                      <a16:creationId xmlns:a16="http://schemas.microsoft.com/office/drawing/2014/main" id="{C88350BE-F467-354D-AD64-0CAB32F89C44}"/>
                    </a:ext>
                  </a:extLst>
                </p:cNvPr>
                <p:cNvSpPr/>
                <p:nvPr/>
              </p:nvSpPr>
              <p:spPr bwMode="auto">
                <a:xfrm>
                  <a:off x="1638486" y="2935884"/>
                  <a:ext cx="2162282" cy="850705"/>
                </a:xfrm>
                <a:prstGeom prst="rect">
                  <a:avLst/>
                </a:prstGeom>
                <a:solidFill>
                  <a:srgbClr val="D9D9D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endParaRPr lang="en-US" sz="1200">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309" name="TextBox 308">
                  <a:extLst>
                    <a:ext uri="{FF2B5EF4-FFF2-40B4-BE49-F238E27FC236}">
                      <a16:creationId xmlns:a16="http://schemas.microsoft.com/office/drawing/2014/main" id="{E38C0975-8D5B-2142-A7B2-1DF0EDD0F084}"/>
                    </a:ext>
                  </a:extLst>
                </p:cNvPr>
                <p:cNvSpPr txBox="1"/>
                <p:nvPr/>
              </p:nvSpPr>
              <p:spPr>
                <a:xfrm>
                  <a:off x="1639745" y="2992918"/>
                  <a:ext cx="1298753" cy="1008015"/>
                </a:xfrm>
                <a:prstGeom prst="rect">
                  <a:avLst/>
                </a:prstGeom>
                <a:noFill/>
              </p:spPr>
              <p:txBody>
                <a:bodyPr wrap="square" rtlCol="0">
                  <a:spAutoFit/>
                </a:bodyPr>
                <a:lstStyle/>
                <a:p>
                  <a:r>
                    <a:rPr lang="en-US" sz="800" b="1">
                      <a:latin typeface="Arial" panose="020B0604020202020204" pitchFamily="34" charset="0"/>
                      <a:ea typeface="ヒラギノ角ゴ ProN W3" pitchFamily="-110" charset="-128"/>
                      <a:cs typeface="ヒラギノ角ゴ ProN W3" pitchFamily="-110" charset="-128"/>
                      <a:sym typeface="Arial" pitchFamily="-110" charset="0"/>
                    </a:rPr>
                    <a:t>Name Lastname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Title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Description here…</a:t>
                  </a:r>
                </a:p>
                <a:p>
                  <a:endParaRPr lang="en-US" sz="800">
                    <a:latin typeface="Arial" panose="020B0604020202020204" pitchFamily="34" charset="0"/>
                  </a:endParaRPr>
                </a:p>
              </p:txBody>
            </p:sp>
          </p:grpSp>
          <p:pic>
            <p:nvPicPr>
              <p:cNvPr id="307" name="Picture 306">
                <a:extLst>
                  <a:ext uri="{FF2B5EF4-FFF2-40B4-BE49-F238E27FC236}">
                    <a16:creationId xmlns:a16="http://schemas.microsoft.com/office/drawing/2014/main" id="{F976D7B5-0068-A444-98CC-C92CC876FD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43300" y="2601054"/>
                <a:ext cx="862270" cy="862270"/>
              </a:xfrm>
              <a:prstGeom prst="rect">
                <a:avLst/>
              </a:prstGeom>
            </p:spPr>
          </p:pic>
        </p:grpSp>
        <p:grpSp>
          <p:nvGrpSpPr>
            <p:cNvPr id="242" name="Group 241">
              <a:extLst>
                <a:ext uri="{FF2B5EF4-FFF2-40B4-BE49-F238E27FC236}">
                  <a16:creationId xmlns:a16="http://schemas.microsoft.com/office/drawing/2014/main" id="{5F3FC5A2-8687-1D47-A066-33E43D6DA4D2}"/>
                </a:ext>
              </a:extLst>
            </p:cNvPr>
            <p:cNvGrpSpPr/>
            <p:nvPr/>
          </p:nvGrpSpPr>
          <p:grpSpPr>
            <a:xfrm>
              <a:off x="5153638" y="3166975"/>
              <a:ext cx="1650521" cy="818731"/>
              <a:chOff x="1643287" y="2601054"/>
              <a:chExt cx="2162283" cy="1072588"/>
            </a:xfrm>
          </p:grpSpPr>
          <p:grpSp>
            <p:nvGrpSpPr>
              <p:cNvPr id="302" name="Group 301">
                <a:extLst>
                  <a:ext uri="{FF2B5EF4-FFF2-40B4-BE49-F238E27FC236}">
                    <a16:creationId xmlns:a16="http://schemas.microsoft.com/office/drawing/2014/main" id="{AC2760BB-37D3-624D-BCC6-3C48CAB51425}"/>
                  </a:ext>
                </a:extLst>
              </p:cNvPr>
              <p:cNvGrpSpPr/>
              <p:nvPr/>
            </p:nvGrpSpPr>
            <p:grpSpPr>
              <a:xfrm>
                <a:off x="1643287" y="2608593"/>
                <a:ext cx="2162282" cy="1065049"/>
                <a:chOff x="1638486" y="2935884"/>
                <a:chExt cx="2162282" cy="1065049"/>
              </a:xfrm>
            </p:grpSpPr>
            <p:sp>
              <p:nvSpPr>
                <p:cNvPr id="304" name="Rectangle 303">
                  <a:extLst>
                    <a:ext uri="{FF2B5EF4-FFF2-40B4-BE49-F238E27FC236}">
                      <a16:creationId xmlns:a16="http://schemas.microsoft.com/office/drawing/2014/main" id="{2595A09B-926C-FB48-A556-1B16799E0EC1}"/>
                    </a:ext>
                  </a:extLst>
                </p:cNvPr>
                <p:cNvSpPr/>
                <p:nvPr/>
              </p:nvSpPr>
              <p:spPr bwMode="auto">
                <a:xfrm>
                  <a:off x="1638486" y="2935884"/>
                  <a:ext cx="2162282" cy="850705"/>
                </a:xfrm>
                <a:prstGeom prst="rect">
                  <a:avLst/>
                </a:prstGeom>
                <a:solidFill>
                  <a:srgbClr val="D9D9D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endParaRPr lang="en-US" sz="1200">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305" name="TextBox 304">
                  <a:extLst>
                    <a:ext uri="{FF2B5EF4-FFF2-40B4-BE49-F238E27FC236}">
                      <a16:creationId xmlns:a16="http://schemas.microsoft.com/office/drawing/2014/main" id="{AFDF6D06-DC62-1B4B-A1A9-1E6D1FA24048}"/>
                    </a:ext>
                  </a:extLst>
                </p:cNvPr>
                <p:cNvSpPr txBox="1"/>
                <p:nvPr/>
              </p:nvSpPr>
              <p:spPr>
                <a:xfrm>
                  <a:off x="1639745" y="2992918"/>
                  <a:ext cx="1298753" cy="1008015"/>
                </a:xfrm>
                <a:prstGeom prst="rect">
                  <a:avLst/>
                </a:prstGeom>
                <a:noFill/>
              </p:spPr>
              <p:txBody>
                <a:bodyPr wrap="square" rtlCol="0">
                  <a:spAutoFit/>
                </a:bodyPr>
                <a:lstStyle/>
                <a:p>
                  <a:r>
                    <a:rPr lang="en-US" sz="800" b="1">
                      <a:latin typeface="Arial" panose="020B0604020202020204" pitchFamily="34" charset="0"/>
                      <a:ea typeface="ヒラギノ角ゴ ProN W3" pitchFamily="-110" charset="-128"/>
                      <a:cs typeface="ヒラギノ角ゴ ProN W3" pitchFamily="-110" charset="-128"/>
                      <a:sym typeface="Arial" pitchFamily="-110" charset="0"/>
                    </a:rPr>
                    <a:t>Name Lastname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Title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Description here…</a:t>
                  </a:r>
                </a:p>
                <a:p>
                  <a:endParaRPr lang="en-US" sz="800">
                    <a:latin typeface="Arial" panose="020B0604020202020204" pitchFamily="34" charset="0"/>
                  </a:endParaRPr>
                </a:p>
              </p:txBody>
            </p:sp>
          </p:grpSp>
          <p:pic>
            <p:nvPicPr>
              <p:cNvPr id="303" name="Picture 302">
                <a:extLst>
                  <a:ext uri="{FF2B5EF4-FFF2-40B4-BE49-F238E27FC236}">
                    <a16:creationId xmlns:a16="http://schemas.microsoft.com/office/drawing/2014/main" id="{9C255E7C-1A82-BD4D-8F00-F7FEB7B66F2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43300" y="2601054"/>
                <a:ext cx="862270" cy="862270"/>
              </a:xfrm>
              <a:prstGeom prst="rect">
                <a:avLst/>
              </a:prstGeom>
            </p:spPr>
          </p:pic>
        </p:grpSp>
        <p:grpSp>
          <p:nvGrpSpPr>
            <p:cNvPr id="243" name="Group 242">
              <a:extLst>
                <a:ext uri="{FF2B5EF4-FFF2-40B4-BE49-F238E27FC236}">
                  <a16:creationId xmlns:a16="http://schemas.microsoft.com/office/drawing/2014/main" id="{896DCB6E-9334-3E42-BC8B-A4FC2467D38A}"/>
                </a:ext>
              </a:extLst>
            </p:cNvPr>
            <p:cNvGrpSpPr/>
            <p:nvPr/>
          </p:nvGrpSpPr>
          <p:grpSpPr>
            <a:xfrm>
              <a:off x="4228390" y="2406348"/>
              <a:ext cx="1650521" cy="818731"/>
              <a:chOff x="1643287" y="2601054"/>
              <a:chExt cx="2162283" cy="1072588"/>
            </a:xfrm>
          </p:grpSpPr>
          <p:grpSp>
            <p:nvGrpSpPr>
              <p:cNvPr id="298" name="Group 297">
                <a:extLst>
                  <a:ext uri="{FF2B5EF4-FFF2-40B4-BE49-F238E27FC236}">
                    <a16:creationId xmlns:a16="http://schemas.microsoft.com/office/drawing/2014/main" id="{0FCF8C17-4A72-4047-80E0-D033ACD2AD4B}"/>
                  </a:ext>
                </a:extLst>
              </p:cNvPr>
              <p:cNvGrpSpPr/>
              <p:nvPr/>
            </p:nvGrpSpPr>
            <p:grpSpPr>
              <a:xfrm>
                <a:off x="1643287" y="2608593"/>
                <a:ext cx="2162282" cy="1065049"/>
                <a:chOff x="1638486" y="2935884"/>
                <a:chExt cx="2162282" cy="1065049"/>
              </a:xfrm>
            </p:grpSpPr>
            <p:sp>
              <p:nvSpPr>
                <p:cNvPr id="300" name="Rectangle 299">
                  <a:extLst>
                    <a:ext uri="{FF2B5EF4-FFF2-40B4-BE49-F238E27FC236}">
                      <a16:creationId xmlns:a16="http://schemas.microsoft.com/office/drawing/2014/main" id="{A1704A30-E3C4-D344-91CC-493F452F8A9F}"/>
                    </a:ext>
                  </a:extLst>
                </p:cNvPr>
                <p:cNvSpPr/>
                <p:nvPr/>
              </p:nvSpPr>
              <p:spPr bwMode="auto">
                <a:xfrm>
                  <a:off x="1638486" y="2935884"/>
                  <a:ext cx="2162282" cy="850705"/>
                </a:xfrm>
                <a:prstGeom prst="rect">
                  <a:avLst/>
                </a:prstGeom>
                <a:solidFill>
                  <a:srgbClr val="D9D9D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endParaRPr lang="en-US" sz="1200">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301" name="TextBox 300">
                  <a:extLst>
                    <a:ext uri="{FF2B5EF4-FFF2-40B4-BE49-F238E27FC236}">
                      <a16:creationId xmlns:a16="http://schemas.microsoft.com/office/drawing/2014/main" id="{A7DACCA9-085D-C84F-B619-FBDCD1C4CC29}"/>
                    </a:ext>
                  </a:extLst>
                </p:cNvPr>
                <p:cNvSpPr txBox="1"/>
                <p:nvPr/>
              </p:nvSpPr>
              <p:spPr>
                <a:xfrm>
                  <a:off x="1639745" y="2992918"/>
                  <a:ext cx="1298753" cy="1008015"/>
                </a:xfrm>
                <a:prstGeom prst="rect">
                  <a:avLst/>
                </a:prstGeom>
                <a:noFill/>
              </p:spPr>
              <p:txBody>
                <a:bodyPr wrap="square" rtlCol="0">
                  <a:spAutoFit/>
                </a:bodyPr>
                <a:lstStyle/>
                <a:p>
                  <a:r>
                    <a:rPr lang="en-US" sz="800" b="1">
                      <a:latin typeface="Arial" panose="020B0604020202020204" pitchFamily="34" charset="0"/>
                      <a:ea typeface="ヒラギノ角ゴ ProN W3" pitchFamily="-110" charset="-128"/>
                      <a:cs typeface="ヒラギノ角ゴ ProN W3" pitchFamily="-110" charset="-128"/>
                      <a:sym typeface="Arial" pitchFamily="-110" charset="0"/>
                    </a:rPr>
                    <a:t>Name Lastname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Title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Description here…</a:t>
                  </a:r>
                </a:p>
                <a:p>
                  <a:endParaRPr lang="en-US" sz="800">
                    <a:latin typeface="Arial" panose="020B0604020202020204" pitchFamily="34" charset="0"/>
                  </a:endParaRPr>
                </a:p>
              </p:txBody>
            </p:sp>
          </p:grpSp>
          <p:pic>
            <p:nvPicPr>
              <p:cNvPr id="299" name="Picture 298">
                <a:extLst>
                  <a:ext uri="{FF2B5EF4-FFF2-40B4-BE49-F238E27FC236}">
                    <a16:creationId xmlns:a16="http://schemas.microsoft.com/office/drawing/2014/main" id="{F3B3F8FB-4309-AF40-8DA3-A2A467A2354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43300" y="2601054"/>
                <a:ext cx="862270" cy="862270"/>
              </a:xfrm>
              <a:prstGeom prst="rect">
                <a:avLst/>
              </a:prstGeom>
            </p:spPr>
          </p:pic>
        </p:grpSp>
        <p:grpSp>
          <p:nvGrpSpPr>
            <p:cNvPr id="244" name="Group 243">
              <a:extLst>
                <a:ext uri="{FF2B5EF4-FFF2-40B4-BE49-F238E27FC236}">
                  <a16:creationId xmlns:a16="http://schemas.microsoft.com/office/drawing/2014/main" id="{5772623E-6EB5-0047-B34F-56815B841A97}"/>
                </a:ext>
              </a:extLst>
            </p:cNvPr>
            <p:cNvGrpSpPr/>
            <p:nvPr/>
          </p:nvGrpSpPr>
          <p:grpSpPr>
            <a:xfrm>
              <a:off x="7611669" y="3521182"/>
              <a:ext cx="1650521" cy="818731"/>
              <a:chOff x="1643287" y="2601054"/>
              <a:chExt cx="2162283" cy="1072588"/>
            </a:xfrm>
          </p:grpSpPr>
          <p:grpSp>
            <p:nvGrpSpPr>
              <p:cNvPr id="294" name="Group 293">
                <a:extLst>
                  <a:ext uri="{FF2B5EF4-FFF2-40B4-BE49-F238E27FC236}">
                    <a16:creationId xmlns:a16="http://schemas.microsoft.com/office/drawing/2014/main" id="{44533EE8-BE47-914F-868B-AB34A19D4A24}"/>
                  </a:ext>
                </a:extLst>
              </p:cNvPr>
              <p:cNvGrpSpPr/>
              <p:nvPr/>
            </p:nvGrpSpPr>
            <p:grpSpPr>
              <a:xfrm>
                <a:off x="1643287" y="2608593"/>
                <a:ext cx="2162282" cy="1065049"/>
                <a:chOff x="1638486" y="2935884"/>
                <a:chExt cx="2162282" cy="1065049"/>
              </a:xfrm>
            </p:grpSpPr>
            <p:sp>
              <p:nvSpPr>
                <p:cNvPr id="296" name="Rectangle 295">
                  <a:extLst>
                    <a:ext uri="{FF2B5EF4-FFF2-40B4-BE49-F238E27FC236}">
                      <a16:creationId xmlns:a16="http://schemas.microsoft.com/office/drawing/2014/main" id="{7147180D-8AFB-7A4F-8175-1A4A37AEDCBB}"/>
                    </a:ext>
                  </a:extLst>
                </p:cNvPr>
                <p:cNvSpPr/>
                <p:nvPr/>
              </p:nvSpPr>
              <p:spPr bwMode="auto">
                <a:xfrm>
                  <a:off x="1638486" y="2935884"/>
                  <a:ext cx="2162282" cy="850705"/>
                </a:xfrm>
                <a:prstGeom prst="rect">
                  <a:avLst/>
                </a:prstGeom>
                <a:solidFill>
                  <a:srgbClr val="D9D9D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endParaRPr lang="en-US" sz="1200">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297" name="TextBox 296">
                  <a:extLst>
                    <a:ext uri="{FF2B5EF4-FFF2-40B4-BE49-F238E27FC236}">
                      <a16:creationId xmlns:a16="http://schemas.microsoft.com/office/drawing/2014/main" id="{73F3164C-2DC2-8040-AA8E-026C7D9F6CAE}"/>
                    </a:ext>
                  </a:extLst>
                </p:cNvPr>
                <p:cNvSpPr txBox="1"/>
                <p:nvPr/>
              </p:nvSpPr>
              <p:spPr>
                <a:xfrm>
                  <a:off x="1639745" y="2992918"/>
                  <a:ext cx="1298753" cy="1008015"/>
                </a:xfrm>
                <a:prstGeom prst="rect">
                  <a:avLst/>
                </a:prstGeom>
                <a:noFill/>
              </p:spPr>
              <p:txBody>
                <a:bodyPr wrap="square" rtlCol="0">
                  <a:spAutoFit/>
                </a:bodyPr>
                <a:lstStyle/>
                <a:p>
                  <a:r>
                    <a:rPr lang="en-US" sz="800" b="1">
                      <a:latin typeface="Arial" panose="020B0604020202020204" pitchFamily="34" charset="0"/>
                      <a:ea typeface="ヒラギノ角ゴ ProN W3" pitchFamily="-110" charset="-128"/>
                      <a:cs typeface="ヒラギノ角ゴ ProN W3" pitchFamily="-110" charset="-128"/>
                      <a:sym typeface="Arial" pitchFamily="-110" charset="0"/>
                    </a:rPr>
                    <a:t>Name Lastname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Title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Description here…</a:t>
                  </a:r>
                </a:p>
                <a:p>
                  <a:endParaRPr lang="en-US" sz="800">
                    <a:latin typeface="Arial" panose="020B0604020202020204" pitchFamily="34" charset="0"/>
                  </a:endParaRPr>
                </a:p>
              </p:txBody>
            </p:sp>
          </p:grpSp>
          <p:pic>
            <p:nvPicPr>
              <p:cNvPr id="295" name="Picture 294">
                <a:extLst>
                  <a:ext uri="{FF2B5EF4-FFF2-40B4-BE49-F238E27FC236}">
                    <a16:creationId xmlns:a16="http://schemas.microsoft.com/office/drawing/2014/main" id="{F1CBAB98-A485-8F49-B61E-A0E5634E9E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43300" y="2601054"/>
                <a:ext cx="862270" cy="862270"/>
              </a:xfrm>
              <a:prstGeom prst="rect">
                <a:avLst/>
              </a:prstGeom>
            </p:spPr>
          </p:pic>
        </p:grpSp>
        <p:grpSp>
          <p:nvGrpSpPr>
            <p:cNvPr id="245" name="Group 244">
              <a:extLst>
                <a:ext uri="{FF2B5EF4-FFF2-40B4-BE49-F238E27FC236}">
                  <a16:creationId xmlns:a16="http://schemas.microsoft.com/office/drawing/2014/main" id="{6EEEAD4F-4556-3A4C-9F51-E383D113A9C2}"/>
                </a:ext>
              </a:extLst>
            </p:cNvPr>
            <p:cNvGrpSpPr/>
            <p:nvPr/>
          </p:nvGrpSpPr>
          <p:grpSpPr>
            <a:xfrm>
              <a:off x="7616516" y="4631169"/>
              <a:ext cx="1650521" cy="818731"/>
              <a:chOff x="1643287" y="2601054"/>
              <a:chExt cx="2162283" cy="1072588"/>
            </a:xfrm>
          </p:grpSpPr>
          <p:grpSp>
            <p:nvGrpSpPr>
              <p:cNvPr id="286" name="Group 285">
                <a:extLst>
                  <a:ext uri="{FF2B5EF4-FFF2-40B4-BE49-F238E27FC236}">
                    <a16:creationId xmlns:a16="http://schemas.microsoft.com/office/drawing/2014/main" id="{CAAA6A4E-13D1-1344-854E-04EBB157F085}"/>
                  </a:ext>
                </a:extLst>
              </p:cNvPr>
              <p:cNvGrpSpPr/>
              <p:nvPr/>
            </p:nvGrpSpPr>
            <p:grpSpPr>
              <a:xfrm>
                <a:off x="1643287" y="2608593"/>
                <a:ext cx="2162282" cy="1065049"/>
                <a:chOff x="1638486" y="2935884"/>
                <a:chExt cx="2162282" cy="1065049"/>
              </a:xfrm>
            </p:grpSpPr>
            <p:sp>
              <p:nvSpPr>
                <p:cNvPr id="292" name="Rectangle 291">
                  <a:extLst>
                    <a:ext uri="{FF2B5EF4-FFF2-40B4-BE49-F238E27FC236}">
                      <a16:creationId xmlns:a16="http://schemas.microsoft.com/office/drawing/2014/main" id="{0FFEDFCB-3A6D-EF42-A1CB-8B0D4FE37523}"/>
                    </a:ext>
                  </a:extLst>
                </p:cNvPr>
                <p:cNvSpPr/>
                <p:nvPr/>
              </p:nvSpPr>
              <p:spPr bwMode="auto">
                <a:xfrm>
                  <a:off x="1638486" y="2935884"/>
                  <a:ext cx="2162282" cy="850705"/>
                </a:xfrm>
                <a:prstGeom prst="rect">
                  <a:avLst/>
                </a:prstGeom>
                <a:solidFill>
                  <a:srgbClr val="D9D9D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endParaRPr lang="en-US" sz="1200">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293" name="TextBox 292">
                  <a:extLst>
                    <a:ext uri="{FF2B5EF4-FFF2-40B4-BE49-F238E27FC236}">
                      <a16:creationId xmlns:a16="http://schemas.microsoft.com/office/drawing/2014/main" id="{8FAC882E-6505-1346-AFA0-CAE10B7843D9}"/>
                    </a:ext>
                  </a:extLst>
                </p:cNvPr>
                <p:cNvSpPr txBox="1"/>
                <p:nvPr/>
              </p:nvSpPr>
              <p:spPr>
                <a:xfrm>
                  <a:off x="1639745" y="2992918"/>
                  <a:ext cx="1298753" cy="1008015"/>
                </a:xfrm>
                <a:prstGeom prst="rect">
                  <a:avLst/>
                </a:prstGeom>
                <a:noFill/>
              </p:spPr>
              <p:txBody>
                <a:bodyPr wrap="square" rtlCol="0">
                  <a:spAutoFit/>
                </a:bodyPr>
                <a:lstStyle/>
                <a:p>
                  <a:r>
                    <a:rPr lang="en-US" sz="800" b="1">
                      <a:latin typeface="Arial" panose="020B0604020202020204" pitchFamily="34" charset="0"/>
                      <a:ea typeface="ヒラギノ角ゴ ProN W3" pitchFamily="-110" charset="-128"/>
                      <a:cs typeface="ヒラギノ角ゴ ProN W3" pitchFamily="-110" charset="-128"/>
                      <a:sym typeface="Arial" pitchFamily="-110" charset="0"/>
                    </a:rPr>
                    <a:t>Name Lastname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Title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Description here…</a:t>
                  </a:r>
                </a:p>
                <a:p>
                  <a:endParaRPr lang="en-US" sz="800">
                    <a:latin typeface="Arial" panose="020B0604020202020204" pitchFamily="34" charset="0"/>
                  </a:endParaRPr>
                </a:p>
              </p:txBody>
            </p:sp>
          </p:grpSp>
          <p:pic>
            <p:nvPicPr>
              <p:cNvPr id="291" name="Picture 290">
                <a:extLst>
                  <a:ext uri="{FF2B5EF4-FFF2-40B4-BE49-F238E27FC236}">
                    <a16:creationId xmlns:a16="http://schemas.microsoft.com/office/drawing/2014/main" id="{20D71A10-E0F6-D94E-AF0C-C58D8EEB60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43300" y="2601054"/>
                <a:ext cx="862270" cy="862270"/>
              </a:xfrm>
              <a:prstGeom prst="rect">
                <a:avLst/>
              </a:prstGeom>
            </p:spPr>
          </p:pic>
        </p:grpSp>
        <p:grpSp>
          <p:nvGrpSpPr>
            <p:cNvPr id="246" name="Group 245">
              <a:extLst>
                <a:ext uri="{FF2B5EF4-FFF2-40B4-BE49-F238E27FC236}">
                  <a16:creationId xmlns:a16="http://schemas.microsoft.com/office/drawing/2014/main" id="{4ABF483E-4834-CF4E-A2B6-FBB168280A05}"/>
                </a:ext>
              </a:extLst>
            </p:cNvPr>
            <p:cNvGrpSpPr/>
            <p:nvPr/>
          </p:nvGrpSpPr>
          <p:grpSpPr>
            <a:xfrm>
              <a:off x="6776967" y="2416022"/>
              <a:ext cx="1650521" cy="818731"/>
              <a:chOff x="1643287" y="2601054"/>
              <a:chExt cx="2162283" cy="1072588"/>
            </a:xfrm>
          </p:grpSpPr>
          <p:grpSp>
            <p:nvGrpSpPr>
              <p:cNvPr id="261" name="Group 260">
                <a:extLst>
                  <a:ext uri="{FF2B5EF4-FFF2-40B4-BE49-F238E27FC236}">
                    <a16:creationId xmlns:a16="http://schemas.microsoft.com/office/drawing/2014/main" id="{6EFFE469-C0A3-8742-A710-432D10EAA788}"/>
                  </a:ext>
                </a:extLst>
              </p:cNvPr>
              <p:cNvGrpSpPr/>
              <p:nvPr/>
            </p:nvGrpSpPr>
            <p:grpSpPr>
              <a:xfrm>
                <a:off x="1643287" y="2608593"/>
                <a:ext cx="2162282" cy="1065049"/>
                <a:chOff x="1638486" y="2935884"/>
                <a:chExt cx="2162282" cy="1065049"/>
              </a:xfrm>
            </p:grpSpPr>
            <p:sp>
              <p:nvSpPr>
                <p:cNvPr id="276" name="Rectangle 275">
                  <a:extLst>
                    <a:ext uri="{FF2B5EF4-FFF2-40B4-BE49-F238E27FC236}">
                      <a16:creationId xmlns:a16="http://schemas.microsoft.com/office/drawing/2014/main" id="{DC33473A-20B1-4747-8B30-CCB92A8C7649}"/>
                    </a:ext>
                  </a:extLst>
                </p:cNvPr>
                <p:cNvSpPr/>
                <p:nvPr/>
              </p:nvSpPr>
              <p:spPr bwMode="auto">
                <a:xfrm>
                  <a:off x="1638486" y="2935884"/>
                  <a:ext cx="2162282" cy="850705"/>
                </a:xfrm>
                <a:prstGeom prst="rect">
                  <a:avLst/>
                </a:prstGeom>
                <a:solidFill>
                  <a:srgbClr val="D9D9D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endParaRPr lang="en-US" sz="1200">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277" name="TextBox 276">
                  <a:extLst>
                    <a:ext uri="{FF2B5EF4-FFF2-40B4-BE49-F238E27FC236}">
                      <a16:creationId xmlns:a16="http://schemas.microsoft.com/office/drawing/2014/main" id="{97590358-4691-504E-83E1-577A8B1149C8}"/>
                    </a:ext>
                  </a:extLst>
                </p:cNvPr>
                <p:cNvSpPr txBox="1"/>
                <p:nvPr/>
              </p:nvSpPr>
              <p:spPr>
                <a:xfrm>
                  <a:off x="1639745" y="2992918"/>
                  <a:ext cx="1298753" cy="1008015"/>
                </a:xfrm>
                <a:prstGeom prst="rect">
                  <a:avLst/>
                </a:prstGeom>
                <a:noFill/>
              </p:spPr>
              <p:txBody>
                <a:bodyPr wrap="square" rtlCol="0">
                  <a:spAutoFit/>
                </a:bodyPr>
                <a:lstStyle/>
                <a:p>
                  <a:r>
                    <a:rPr lang="en-US" sz="800" b="1">
                      <a:latin typeface="Arial" panose="020B0604020202020204" pitchFamily="34" charset="0"/>
                      <a:ea typeface="ヒラギノ角ゴ ProN W3" pitchFamily="-110" charset="-128"/>
                      <a:cs typeface="ヒラギノ角ゴ ProN W3" pitchFamily="-110" charset="-128"/>
                      <a:sym typeface="Arial" pitchFamily="-110" charset="0"/>
                    </a:rPr>
                    <a:t>Name Lastname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Title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Description here…</a:t>
                  </a:r>
                </a:p>
                <a:p>
                  <a:endParaRPr lang="en-US" sz="800">
                    <a:latin typeface="Arial" panose="020B0604020202020204" pitchFamily="34" charset="0"/>
                  </a:endParaRPr>
                </a:p>
              </p:txBody>
            </p:sp>
          </p:grpSp>
          <p:pic>
            <p:nvPicPr>
              <p:cNvPr id="270" name="Picture 269">
                <a:extLst>
                  <a:ext uri="{FF2B5EF4-FFF2-40B4-BE49-F238E27FC236}">
                    <a16:creationId xmlns:a16="http://schemas.microsoft.com/office/drawing/2014/main" id="{1EDB4DF8-7ECB-D640-A10C-6432D4A4368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43300" y="2601054"/>
                <a:ext cx="862270" cy="862270"/>
              </a:xfrm>
              <a:prstGeom prst="rect">
                <a:avLst/>
              </a:prstGeom>
            </p:spPr>
          </p:pic>
        </p:grpSp>
        <p:grpSp>
          <p:nvGrpSpPr>
            <p:cNvPr id="248" name="Group 247">
              <a:extLst>
                <a:ext uri="{FF2B5EF4-FFF2-40B4-BE49-F238E27FC236}">
                  <a16:creationId xmlns:a16="http://schemas.microsoft.com/office/drawing/2014/main" id="{3689AB67-F53F-C74D-9F28-72403526926E}"/>
                </a:ext>
              </a:extLst>
            </p:cNvPr>
            <p:cNvGrpSpPr/>
            <p:nvPr/>
          </p:nvGrpSpPr>
          <p:grpSpPr>
            <a:xfrm>
              <a:off x="8822972" y="2435031"/>
              <a:ext cx="1650524" cy="818731"/>
              <a:chOff x="1643284" y="2601054"/>
              <a:chExt cx="2162286" cy="1072588"/>
            </a:xfrm>
          </p:grpSpPr>
          <p:grpSp>
            <p:nvGrpSpPr>
              <p:cNvPr id="249" name="Group 248">
                <a:extLst>
                  <a:ext uri="{FF2B5EF4-FFF2-40B4-BE49-F238E27FC236}">
                    <a16:creationId xmlns:a16="http://schemas.microsoft.com/office/drawing/2014/main" id="{C32E672B-BA9D-374D-8867-372CD02DC8EC}"/>
                  </a:ext>
                </a:extLst>
              </p:cNvPr>
              <p:cNvGrpSpPr/>
              <p:nvPr/>
            </p:nvGrpSpPr>
            <p:grpSpPr>
              <a:xfrm>
                <a:off x="1643284" y="2608593"/>
                <a:ext cx="2162282" cy="1065049"/>
                <a:chOff x="1638483" y="2935884"/>
                <a:chExt cx="2162282" cy="1065049"/>
              </a:xfrm>
            </p:grpSpPr>
            <p:sp>
              <p:nvSpPr>
                <p:cNvPr id="251" name="Rectangle 250">
                  <a:extLst>
                    <a:ext uri="{FF2B5EF4-FFF2-40B4-BE49-F238E27FC236}">
                      <a16:creationId xmlns:a16="http://schemas.microsoft.com/office/drawing/2014/main" id="{099808D3-3F0D-524F-A4D1-E3367CC29B4A}"/>
                    </a:ext>
                  </a:extLst>
                </p:cNvPr>
                <p:cNvSpPr/>
                <p:nvPr/>
              </p:nvSpPr>
              <p:spPr bwMode="auto">
                <a:xfrm>
                  <a:off x="1638483" y="2935884"/>
                  <a:ext cx="2162282" cy="850523"/>
                </a:xfrm>
                <a:prstGeom prst="rect">
                  <a:avLst/>
                </a:prstGeom>
                <a:solidFill>
                  <a:srgbClr val="D9D9D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endParaRPr lang="en-US" sz="1200">
                    <a:latin typeface="Arial" panose="020B0604020202020204" pitchFamily="34" charset="0"/>
                    <a:ea typeface="ヒラギノ角ゴ ProN W3" pitchFamily="-110" charset="-128"/>
                    <a:cs typeface="ヒラギノ角ゴ ProN W3" pitchFamily="-110" charset="-128"/>
                    <a:sym typeface="Arial" pitchFamily="-110" charset="0"/>
                  </a:endParaRPr>
                </a:p>
              </p:txBody>
            </p:sp>
            <p:sp>
              <p:nvSpPr>
                <p:cNvPr id="252" name="TextBox 251">
                  <a:extLst>
                    <a:ext uri="{FF2B5EF4-FFF2-40B4-BE49-F238E27FC236}">
                      <a16:creationId xmlns:a16="http://schemas.microsoft.com/office/drawing/2014/main" id="{27F5EE1A-A284-154C-83B2-85E4339BE2E1}"/>
                    </a:ext>
                  </a:extLst>
                </p:cNvPr>
                <p:cNvSpPr txBox="1"/>
                <p:nvPr/>
              </p:nvSpPr>
              <p:spPr>
                <a:xfrm>
                  <a:off x="1639745" y="2992918"/>
                  <a:ext cx="1298753" cy="1008015"/>
                </a:xfrm>
                <a:prstGeom prst="rect">
                  <a:avLst/>
                </a:prstGeom>
                <a:noFill/>
              </p:spPr>
              <p:txBody>
                <a:bodyPr wrap="square" rtlCol="0">
                  <a:spAutoFit/>
                </a:bodyPr>
                <a:lstStyle/>
                <a:p>
                  <a:r>
                    <a:rPr lang="en-US" sz="800" b="1">
                      <a:latin typeface="Arial" panose="020B0604020202020204" pitchFamily="34" charset="0"/>
                      <a:ea typeface="ヒラギノ角ゴ ProN W3" pitchFamily="-110" charset="-128"/>
                      <a:cs typeface="ヒラギノ角ゴ ProN W3" pitchFamily="-110" charset="-128"/>
                      <a:sym typeface="Arial" pitchFamily="-110" charset="0"/>
                    </a:rPr>
                    <a:t>Name Lastname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Title</a:t>
                  </a:r>
                  <a:br>
                    <a:rPr lang="en-US" sz="800" b="1">
                      <a:latin typeface="Arial" panose="020B0604020202020204" pitchFamily="34" charset="0"/>
                      <a:ea typeface="ヒラギノ角ゴ ProN W3" pitchFamily="-110" charset="-128"/>
                      <a:cs typeface="ヒラギノ角ゴ ProN W3" pitchFamily="-110" charset="-128"/>
                      <a:sym typeface="Arial" pitchFamily="-110" charset="0"/>
                    </a:rPr>
                  </a:br>
                  <a:r>
                    <a:rPr lang="en-US" sz="800">
                      <a:latin typeface="Arial" panose="020B0604020202020204" pitchFamily="34" charset="0"/>
                      <a:ea typeface="ヒラギノ角ゴ ProN W3" pitchFamily="-110" charset="-128"/>
                      <a:cs typeface="ヒラギノ角ゴ ProN W3" pitchFamily="-110" charset="-128"/>
                      <a:sym typeface="Arial" pitchFamily="-110" charset="0"/>
                    </a:rPr>
                    <a:t>Description here…</a:t>
                  </a:r>
                </a:p>
                <a:p>
                  <a:endParaRPr lang="en-US" sz="800">
                    <a:latin typeface="Arial" panose="020B0604020202020204" pitchFamily="34" charset="0"/>
                  </a:endParaRPr>
                </a:p>
              </p:txBody>
            </p:sp>
          </p:grpSp>
          <p:pic>
            <p:nvPicPr>
              <p:cNvPr id="250" name="Picture 249">
                <a:extLst>
                  <a:ext uri="{FF2B5EF4-FFF2-40B4-BE49-F238E27FC236}">
                    <a16:creationId xmlns:a16="http://schemas.microsoft.com/office/drawing/2014/main" id="{334F1B37-E5FC-A743-8950-B3A7096CDA2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43300" y="2601054"/>
                <a:ext cx="862270" cy="862270"/>
              </a:xfrm>
              <a:prstGeom prst="rect">
                <a:avLst/>
              </a:prstGeom>
            </p:spPr>
          </p:pic>
        </p:grpSp>
      </p:grpSp>
    </p:spTree>
    <p:custDataLst>
      <p:tags r:id="rId1"/>
    </p:custDataLst>
    <p:extLst>
      <p:ext uri="{BB962C8B-B14F-4D97-AF65-F5344CB8AC3E}">
        <p14:creationId xmlns:p14="http://schemas.microsoft.com/office/powerpoint/2010/main" val="4014359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412BB-4C52-4248-8844-2E447CD58618}"/>
              </a:ext>
            </a:extLst>
          </p:cNvPr>
          <p:cNvSpPr>
            <a:spLocks noGrp="1"/>
          </p:cNvSpPr>
          <p:nvPr>
            <p:ph type="title"/>
          </p:nvPr>
        </p:nvSpPr>
        <p:spPr>
          <a:xfrm>
            <a:off x="600855" y="342285"/>
            <a:ext cx="8227052" cy="586261"/>
          </a:xfrm>
        </p:spPr>
        <p:txBody>
          <a:bodyPr/>
          <a:lstStyle/>
          <a:p>
            <a:r>
              <a:rPr lang="en-US">
                <a:ea typeface="Arial Unicode MS"/>
                <a:cs typeface="Arial Unicode MS"/>
              </a:rPr>
              <a:t>Our Solution: Telehealth Simplified</a:t>
            </a:r>
          </a:p>
        </p:txBody>
      </p:sp>
      <p:sp>
        <p:nvSpPr>
          <p:cNvPr id="5" name="Slide Number Placeholder 4">
            <a:extLst>
              <a:ext uri="{FF2B5EF4-FFF2-40B4-BE49-F238E27FC236}">
                <a16:creationId xmlns:a16="http://schemas.microsoft.com/office/drawing/2014/main" id="{F476D323-A3ED-8F46-B3DE-64FEAA8B1F84}"/>
              </a:ext>
            </a:extLst>
          </p:cNvPr>
          <p:cNvSpPr>
            <a:spLocks noGrp="1"/>
          </p:cNvSpPr>
          <p:nvPr>
            <p:ph type="sldNum" sz="quarter" idx="4"/>
          </p:nvPr>
        </p:nvSpPr>
        <p:spPr/>
        <p:txBody>
          <a:bodyPr/>
          <a:lstStyle/>
          <a:p>
            <a:fld id="{AD816501-AAE5-214E-B100-00C3DC5F5E3F}" type="slidenum">
              <a:rPr lang="en-US" smtClean="0"/>
              <a:pPr/>
              <a:t>4</a:t>
            </a:fld>
            <a:endParaRPr lang="en-US"/>
          </a:p>
        </p:txBody>
      </p:sp>
      <p:grpSp>
        <p:nvGrpSpPr>
          <p:cNvPr id="9" name="Group 8">
            <a:extLst>
              <a:ext uri="{FF2B5EF4-FFF2-40B4-BE49-F238E27FC236}">
                <a16:creationId xmlns:a16="http://schemas.microsoft.com/office/drawing/2014/main" id="{24FA952C-8D98-4461-87C4-85F7BCED72B8}"/>
              </a:ext>
            </a:extLst>
          </p:cNvPr>
          <p:cNvGrpSpPr/>
          <p:nvPr/>
        </p:nvGrpSpPr>
        <p:grpSpPr>
          <a:xfrm>
            <a:off x="599454" y="1131516"/>
            <a:ext cx="4820679" cy="5019831"/>
            <a:chOff x="8736264" y="751308"/>
            <a:chExt cx="2078893" cy="2262523"/>
          </a:xfrm>
        </p:grpSpPr>
        <p:pic>
          <p:nvPicPr>
            <p:cNvPr id="7" name="Picture 10" descr="A picture containing wall, indoor, floor, wood&#10;&#10;Description automatically generated">
              <a:extLst>
                <a:ext uri="{FF2B5EF4-FFF2-40B4-BE49-F238E27FC236}">
                  <a16:creationId xmlns:a16="http://schemas.microsoft.com/office/drawing/2014/main" id="{11E0CD10-D433-49D1-9248-DB61FCD90E9B}"/>
                </a:ext>
              </a:extLst>
            </p:cNvPr>
            <p:cNvPicPr>
              <a:picLocks noChangeAspect="1"/>
            </p:cNvPicPr>
            <p:nvPr/>
          </p:nvPicPr>
          <p:blipFill rotWithShape="1">
            <a:blip r:embed="rId2"/>
            <a:srcRect t="-817" b="17329"/>
            <a:stretch/>
          </p:blipFill>
          <p:spPr>
            <a:xfrm>
              <a:off x="8736264" y="751308"/>
              <a:ext cx="2078893" cy="2262523"/>
            </a:xfrm>
            <a:prstGeom prst="rect">
              <a:avLst/>
            </a:prstGeom>
          </p:spPr>
        </p:pic>
        <p:pic>
          <p:nvPicPr>
            <p:cNvPr id="8" name="Picture 14" descr="Graphical user interface, application, Teams&#10;&#10;Description automatically generated">
              <a:extLst>
                <a:ext uri="{FF2B5EF4-FFF2-40B4-BE49-F238E27FC236}">
                  <a16:creationId xmlns:a16="http://schemas.microsoft.com/office/drawing/2014/main" id="{30D9564C-99F6-40BE-A8C1-97D7EB5DFB7E}"/>
                </a:ext>
              </a:extLst>
            </p:cNvPr>
            <p:cNvPicPr>
              <a:picLocks noChangeAspect="1"/>
            </p:cNvPicPr>
            <p:nvPr/>
          </p:nvPicPr>
          <p:blipFill>
            <a:blip r:embed="rId3"/>
            <a:stretch>
              <a:fillRect/>
            </a:stretch>
          </p:blipFill>
          <p:spPr>
            <a:xfrm rot="120000">
              <a:off x="9247554" y="811323"/>
              <a:ext cx="887047" cy="507046"/>
            </a:xfrm>
            <a:prstGeom prst="rect">
              <a:avLst/>
            </a:prstGeom>
          </p:spPr>
        </p:pic>
      </p:grpSp>
      <p:sp>
        <p:nvSpPr>
          <p:cNvPr id="16" name="TextBox 15">
            <a:extLst>
              <a:ext uri="{FF2B5EF4-FFF2-40B4-BE49-F238E27FC236}">
                <a16:creationId xmlns:a16="http://schemas.microsoft.com/office/drawing/2014/main" id="{5BEDADE1-96EC-4D99-B8CC-937BA4B119E9}"/>
              </a:ext>
            </a:extLst>
          </p:cNvPr>
          <p:cNvSpPr txBox="1"/>
          <p:nvPr/>
        </p:nvSpPr>
        <p:spPr>
          <a:xfrm>
            <a:off x="11585467" y="2147"/>
            <a:ext cx="583814" cy="338554"/>
          </a:xfrm>
          <a:prstGeom prst="rect">
            <a:avLst/>
          </a:prstGeom>
          <a:noFill/>
        </p:spPr>
        <p:txBody>
          <a:bodyPr rot="0" spcFirstLastPara="0" vertOverflow="overflow" horzOverflow="overflow" vert="horz" wrap="none" lIns="45720" tIns="45720" rIns="137160" bIns="45720" numCol="1" spcCol="0" rtlCol="0" fromWordArt="0" anchor="t" anchorCtr="0" forceAA="0" compatLnSpc="1">
            <a:prstTxWarp prst="textNoShape">
              <a:avLst/>
            </a:prstTxWarp>
            <a:spAutoFit/>
          </a:bodyPr>
          <a:lstStyle/>
          <a:p>
            <a:pPr algn="ctr"/>
            <a:r>
              <a:rPr lang="en-US" sz="1600">
                <a:solidFill>
                  <a:schemeClr val="tx2"/>
                </a:solidFill>
                <a:latin typeface="Arial"/>
                <a:ea typeface="Arial Unicode MS"/>
                <a:cs typeface="Arial Unicode MS"/>
              </a:rPr>
              <a:t>4.09</a:t>
            </a:r>
            <a:endParaRPr lang="en-US" sz="1600"/>
          </a:p>
        </p:txBody>
      </p:sp>
      <p:sp>
        <p:nvSpPr>
          <p:cNvPr id="14" name="Content Placeholder 2">
            <a:extLst>
              <a:ext uri="{FF2B5EF4-FFF2-40B4-BE49-F238E27FC236}">
                <a16:creationId xmlns:a16="http://schemas.microsoft.com/office/drawing/2014/main" id="{8160E77E-0F62-43AD-9F5E-2FE356B931DD}"/>
              </a:ext>
            </a:extLst>
          </p:cNvPr>
          <p:cNvSpPr txBox="1">
            <a:spLocks/>
          </p:cNvSpPr>
          <p:nvPr/>
        </p:nvSpPr>
        <p:spPr bwMode="auto">
          <a:xfrm>
            <a:off x="5642086" y="1248021"/>
            <a:ext cx="5184084" cy="2395642"/>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lvl1pPr marL="0" marR="0" indent="0" algn="ctr" defTabSz="914363" rtl="0" eaLnBrk="1" fontAlgn="base" latinLnBrk="0" hangingPunct="1">
              <a:lnSpc>
                <a:spcPct val="100000"/>
              </a:lnSpc>
              <a:spcBef>
                <a:spcPct val="0"/>
              </a:spcBef>
              <a:spcAft>
                <a:spcPct val="0"/>
              </a:spcAft>
              <a:buClrTx/>
              <a:buSzTx/>
              <a:buFontTx/>
              <a:buNone/>
              <a:tabLst/>
              <a:defRPr sz="20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pPr marL="342900" indent="-342900" algn="l">
              <a:buFont typeface="Arial"/>
              <a:buChar char="•"/>
            </a:pPr>
            <a:r>
              <a:rPr lang="en-US" kern="0">
                <a:ea typeface="Arial Unicode MS"/>
                <a:cs typeface="Arial Unicode MS"/>
              </a:rPr>
              <a:t>Single-purpose tablet</a:t>
            </a:r>
            <a:endParaRPr lang="en-US" sz="1600" kern="0">
              <a:ea typeface="Arial Unicode MS"/>
              <a:cs typeface="Arial Unicode MS"/>
            </a:endParaRPr>
          </a:p>
          <a:p>
            <a:pPr marL="342900" indent="-342900" algn="l">
              <a:buFont typeface="Arial"/>
              <a:buChar char="•"/>
            </a:pPr>
            <a:endParaRPr lang="en-US" kern="0">
              <a:ea typeface="Arial Unicode MS"/>
              <a:cs typeface="Arial Unicode MS"/>
            </a:endParaRPr>
          </a:p>
          <a:p>
            <a:pPr marL="342900" indent="-342900" algn="l">
              <a:buFont typeface="Arial"/>
              <a:buChar char="•"/>
            </a:pPr>
            <a:r>
              <a:rPr lang="en-US" kern="0">
                <a:ea typeface="Arial Unicode MS"/>
                <a:cs typeface="Arial Unicode MS"/>
              </a:rPr>
              <a:t>Direct-to-provider link</a:t>
            </a:r>
            <a:endParaRPr lang="en-US" sz="1600" kern="0">
              <a:ea typeface="Arial Unicode MS"/>
              <a:cs typeface="Arial Unicode MS"/>
            </a:endParaRPr>
          </a:p>
          <a:p>
            <a:pPr marL="342900" indent="-342900" algn="l">
              <a:buFont typeface="Arial"/>
              <a:buChar char="•"/>
            </a:pPr>
            <a:endParaRPr lang="en-US" kern="0">
              <a:ea typeface="Arial Unicode MS"/>
              <a:cs typeface="Arial Unicode MS"/>
            </a:endParaRPr>
          </a:p>
          <a:p>
            <a:pPr marL="342900" indent="-342900" algn="l">
              <a:buFont typeface="Arial"/>
              <a:buChar char="•"/>
            </a:pPr>
            <a:r>
              <a:rPr lang="en-US" kern="0">
                <a:ea typeface="Arial Unicode MS"/>
                <a:cs typeface="Arial"/>
              </a:rPr>
              <a:t>Cellular data (or existing </a:t>
            </a:r>
            <a:r>
              <a:rPr lang="en-US" kern="0" err="1">
                <a:ea typeface="Arial Unicode MS"/>
                <a:cs typeface="Arial"/>
              </a:rPr>
              <a:t>WiFi</a:t>
            </a:r>
            <a:r>
              <a:rPr lang="en-US" kern="0">
                <a:ea typeface="Arial Unicode MS"/>
                <a:cs typeface="Arial"/>
              </a:rPr>
              <a:t>)</a:t>
            </a:r>
            <a:endParaRPr lang="en-US" kern="0" err="1">
              <a:ea typeface="Arial Unicode MS"/>
              <a:cs typeface="Arial Unicode MS"/>
            </a:endParaRPr>
          </a:p>
          <a:p>
            <a:pPr marL="342900" indent="-342900" algn="l">
              <a:buFont typeface="Arial"/>
              <a:buChar char="•"/>
            </a:pPr>
            <a:endParaRPr lang="en-US" kern="0">
              <a:ea typeface="Arial Unicode MS"/>
              <a:cs typeface="Arial Unicode MS"/>
            </a:endParaRPr>
          </a:p>
          <a:p>
            <a:pPr marL="342900" indent="-342900" algn="l">
              <a:buFont typeface="Arial"/>
              <a:buChar char="•"/>
            </a:pPr>
            <a:r>
              <a:rPr lang="en-US" kern="0">
                <a:ea typeface="Arial Unicode MS"/>
                <a:cs typeface="Arial Unicode MS"/>
              </a:rPr>
              <a:t>Reduces complexity for elderly patients</a:t>
            </a:r>
          </a:p>
          <a:p>
            <a:pPr marL="342900" indent="-342900" algn="l">
              <a:buFont typeface="Arial"/>
              <a:buChar char="•"/>
            </a:pPr>
            <a:endParaRPr lang="en-US" kern="0">
              <a:ea typeface="Arial Unicode MS"/>
              <a:cs typeface="Arial Unicode MS"/>
            </a:endParaRPr>
          </a:p>
          <a:p>
            <a:pPr marL="342900" indent="-342900" algn="l">
              <a:buFont typeface="Arial"/>
              <a:buChar char="•"/>
            </a:pPr>
            <a:endParaRPr lang="en-US" kern="0">
              <a:ea typeface="Arial Unicode MS"/>
              <a:cs typeface="Arial Unicode MS"/>
            </a:endParaRPr>
          </a:p>
        </p:txBody>
      </p:sp>
      <p:pic>
        <p:nvPicPr>
          <p:cNvPr id="4" name="Picture 3" descr="A picture containing icon&#10;&#10;Description automatically generated">
            <a:extLst>
              <a:ext uri="{FF2B5EF4-FFF2-40B4-BE49-F238E27FC236}">
                <a16:creationId xmlns:a16="http://schemas.microsoft.com/office/drawing/2014/main" id="{90EBB97A-8ED8-47EA-8533-37204982F0F4}"/>
              </a:ext>
            </a:extLst>
          </p:cNvPr>
          <p:cNvPicPr>
            <a:picLocks noChangeAspect="1"/>
          </p:cNvPicPr>
          <p:nvPr/>
        </p:nvPicPr>
        <p:blipFill>
          <a:blip r:embed="rId4"/>
          <a:stretch>
            <a:fillRect/>
          </a:stretch>
        </p:blipFill>
        <p:spPr>
          <a:xfrm>
            <a:off x="8712439" y="286223"/>
            <a:ext cx="944403" cy="701086"/>
          </a:xfrm>
          <a:prstGeom prst="rect">
            <a:avLst/>
          </a:prstGeom>
        </p:spPr>
      </p:pic>
    </p:spTree>
    <p:extLst>
      <p:ext uri="{BB962C8B-B14F-4D97-AF65-F5344CB8AC3E}">
        <p14:creationId xmlns:p14="http://schemas.microsoft.com/office/powerpoint/2010/main" val="21272119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9A971C8E-31BB-4142-AD0E-E45A58B2A267}"/>
              </a:ext>
            </a:extLst>
          </p:cNvPr>
          <p:cNvSpPr>
            <a:spLocks noGrp="1"/>
          </p:cNvSpPr>
          <p:nvPr>
            <p:ph type="body" sz="quarter" idx="10"/>
          </p:nvPr>
        </p:nvSpPr>
        <p:spPr>
          <a:xfrm>
            <a:off x="605367" y="868059"/>
            <a:ext cx="10981267" cy="615553"/>
          </a:xfrm>
        </p:spPr>
        <p:txBody>
          <a:bodyPr/>
          <a:lstStyle/>
          <a:p>
            <a:r>
              <a:rPr lang="en-US"/>
              <a:t>Use solid colors headers and row color variations to separate information. Change table colors using the Table Design tab. </a:t>
            </a:r>
          </a:p>
        </p:txBody>
      </p:sp>
      <p:graphicFrame>
        <p:nvGraphicFramePr>
          <p:cNvPr id="16" name="Content Placeholder 15"/>
          <p:cNvGraphicFramePr>
            <a:graphicFrameLocks noGrp="1"/>
          </p:cNvGraphicFramePr>
          <p:nvPr>
            <p:ph sz="quarter" idx="4294967295"/>
            <p:extLst>
              <p:ext uri="{D42A27DB-BD31-4B8C-83A1-F6EECF244321}">
                <p14:modId xmlns:p14="http://schemas.microsoft.com/office/powerpoint/2010/main" val="1461700583"/>
              </p:ext>
            </p:extLst>
          </p:nvPr>
        </p:nvGraphicFramePr>
        <p:xfrm>
          <a:off x="604838" y="1712913"/>
          <a:ext cx="10977562" cy="3507772"/>
        </p:xfrm>
        <a:graphic>
          <a:graphicData uri="http://schemas.openxmlformats.org/drawingml/2006/table">
            <a:tbl>
              <a:tblPr firstRow="1" bandRow="1">
                <a:tableStyleId>{21E4AEA4-8DFA-4A89-87EB-49C32662AFE0}</a:tableStyleId>
              </a:tblPr>
              <a:tblGrid>
                <a:gridCol w="3143840">
                  <a:extLst>
                    <a:ext uri="{9D8B030D-6E8A-4147-A177-3AD203B41FA5}">
                      <a16:colId xmlns:a16="http://schemas.microsoft.com/office/drawing/2014/main" val="20000"/>
                    </a:ext>
                  </a:extLst>
                </a:gridCol>
                <a:gridCol w="1628283">
                  <a:extLst>
                    <a:ext uri="{9D8B030D-6E8A-4147-A177-3AD203B41FA5}">
                      <a16:colId xmlns:a16="http://schemas.microsoft.com/office/drawing/2014/main" val="20001"/>
                    </a:ext>
                  </a:extLst>
                </a:gridCol>
                <a:gridCol w="1952893">
                  <a:extLst>
                    <a:ext uri="{9D8B030D-6E8A-4147-A177-3AD203B41FA5}">
                      <a16:colId xmlns:a16="http://schemas.microsoft.com/office/drawing/2014/main" val="20002"/>
                    </a:ext>
                  </a:extLst>
                </a:gridCol>
                <a:gridCol w="2026676">
                  <a:extLst>
                    <a:ext uri="{9D8B030D-6E8A-4147-A177-3AD203B41FA5}">
                      <a16:colId xmlns:a16="http://schemas.microsoft.com/office/drawing/2014/main" val="20003"/>
                    </a:ext>
                  </a:extLst>
                </a:gridCol>
                <a:gridCol w="2225870">
                  <a:extLst>
                    <a:ext uri="{9D8B030D-6E8A-4147-A177-3AD203B41FA5}">
                      <a16:colId xmlns:a16="http://schemas.microsoft.com/office/drawing/2014/main" val="20004"/>
                    </a:ext>
                  </a:extLst>
                </a:gridCol>
              </a:tblGrid>
              <a:tr h="293052">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a:ln>
                            <a:noFill/>
                          </a:ln>
                          <a:solidFill>
                            <a:schemeClr val="bg1"/>
                          </a:solidFill>
                          <a:effectLst/>
                          <a:latin typeface="Arial" panose="020B0604020202020204" pitchFamily="34" charset="0"/>
                          <a:ea typeface="MS PGothic" pitchFamily="34" charset="-128"/>
                        </a:rPr>
                        <a:t>TOTAL COMPANY</a:t>
                      </a:r>
                    </a:p>
                  </a:txBody>
                  <a:tcPr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rowSpan="2">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b="1" i="0" u="none" strike="noStrike" cap="none" normalizeH="0" baseline="0">
                          <a:ln>
                            <a:noFill/>
                          </a:ln>
                          <a:solidFill>
                            <a:schemeClr val="bg1"/>
                          </a:solidFill>
                          <a:effectLst/>
                          <a:latin typeface="Arial" panose="020B0604020202020204" pitchFamily="34" charset="0"/>
                          <a:ea typeface="MS PGothic" pitchFamily="34" charset="-128"/>
                        </a:rPr>
                        <a:t>2010</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rowSpan="2">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b="1" i="0" u="none" strike="noStrike" cap="none" normalizeH="0" baseline="0">
                          <a:ln>
                            <a:noFill/>
                          </a:ln>
                          <a:solidFill>
                            <a:schemeClr val="bg1"/>
                          </a:solidFill>
                          <a:effectLst/>
                          <a:latin typeface="Arial" panose="020B0604020202020204" pitchFamily="34" charset="0"/>
                          <a:ea typeface="MS PGothic" pitchFamily="34" charset="-128"/>
                        </a:rPr>
                        <a:t>2009</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2">
                  <a:txBody>
                    <a:bodyPr/>
                    <a:lstStyle/>
                    <a:p>
                      <a:pPr marL="0" marR="0" indent="0" algn="ctr" defTabSz="288036" rtl="0" eaLnBrk="1" fontAlgn="auto" latinLnBrk="0" hangingPunct="1">
                        <a:lnSpc>
                          <a:spcPct val="100000"/>
                        </a:lnSpc>
                        <a:spcBef>
                          <a:spcPts val="0"/>
                        </a:spcBef>
                        <a:spcAft>
                          <a:spcPts val="0"/>
                        </a:spcAft>
                        <a:buClrTx/>
                        <a:buSzTx/>
                        <a:buFontTx/>
                        <a:buNone/>
                        <a:tabLst/>
                        <a:defRPr/>
                      </a:pPr>
                      <a:r>
                        <a:rPr lang="en-US" sz="1500" b="1" cap="all">
                          <a:solidFill>
                            <a:schemeClr val="bg1"/>
                          </a:solidFill>
                          <a:latin typeface="Arial" panose="020B0604020202020204" pitchFamily="34" charset="0"/>
                          <a:ea typeface="MS PGothic" pitchFamily="34" charset="-128"/>
                          <a:cs typeface="Arial (Body)"/>
                        </a:rPr>
                        <a:t>% Change</a:t>
                      </a:r>
                    </a:p>
                  </a:txBody>
                  <a:tcPr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9305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1" i="0" u="none" strike="noStrike" kern="1200" cap="none" normalizeH="0" baseline="0">
                          <a:ln>
                            <a:noFill/>
                          </a:ln>
                          <a:solidFill>
                            <a:schemeClr val="bg1"/>
                          </a:solidFill>
                          <a:effectLst/>
                          <a:latin typeface="Arial" panose="020B0604020202020204" pitchFamily="34" charset="0"/>
                          <a:ea typeface="MS PGothic" pitchFamily="34" charset="-128"/>
                          <a:cs typeface="+mn-cs"/>
                        </a:rPr>
                        <a:t>TOTAL</a:t>
                      </a:r>
                    </a:p>
                  </a:txBody>
                  <a:tcPr marL="53113" marR="53113" marT="34962" marB="34962" anchor="ctr" horzOverflow="overflow">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a:ln>
                            <a:noFill/>
                          </a:ln>
                          <a:solidFill>
                            <a:schemeClr val="bg1"/>
                          </a:solidFill>
                          <a:effectLst/>
                          <a:latin typeface="Arial" panose="020B0604020202020204" pitchFamily="34" charset="0"/>
                          <a:ea typeface="MS PGothic" pitchFamily="34" charset="-128"/>
                        </a:rPr>
                        <a:t>OPS</a:t>
                      </a:r>
                    </a:p>
                  </a:txBody>
                  <a:tcPr marL="53113" marR="53113" marT="34962" marB="34962" anchor="ctr" horzOverflow="overflow">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Sales</a:t>
                      </a:r>
                    </a:p>
                  </a:txBody>
                  <a:tcPr marL="114300"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$61.6B</a:t>
                      </a: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$61.9B</a:t>
                      </a: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73088" algn="dec"/>
                        </a:tabLst>
                      </a:pPr>
                      <a:r>
                        <a:rPr kumimoji="0" lang="en-US" sz="2000" b="0" i="0" u="none" strike="noStrike" cap="none" normalizeH="0" baseline="0">
                          <a:ln>
                            <a:noFill/>
                          </a:ln>
                          <a:solidFill>
                            <a:schemeClr val="accent1"/>
                          </a:solidFill>
                          <a:effectLst/>
                          <a:latin typeface="Arial" panose="020B0604020202020204" pitchFamily="34" charset="0"/>
                          <a:ea typeface="MS PGothic" pitchFamily="34" charset="-128"/>
                        </a:rPr>
                        <a:t>(0.5%)</a:t>
                      </a: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17525" algn="dec"/>
                        </a:tabLst>
                      </a:pPr>
                      <a:r>
                        <a:rPr kumimoji="0" lang="en-US" sz="2000" b="0" i="0" u="none" strike="noStrike" cap="none" normalizeH="0" baseline="0">
                          <a:ln>
                            <a:noFill/>
                          </a:ln>
                          <a:solidFill>
                            <a:schemeClr val="accent1"/>
                          </a:solidFill>
                          <a:effectLst/>
                          <a:latin typeface="Arial" panose="020B0604020202020204" pitchFamily="34" charset="0"/>
                          <a:ea typeface="MS PGothic" pitchFamily="34" charset="-128"/>
                        </a:rPr>
                        <a:t>(1.3%)</a:t>
                      </a:r>
                    </a:p>
                  </a:txBody>
                  <a:tcPr marL="53113" marR="53113" marT="34962" marB="34962" anchor="ctr" horzOverflow="overflow">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Adjusted Earnings*</a:t>
                      </a:r>
                    </a:p>
                  </a:txBody>
                  <a:tcPr marL="114300"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$13.3B</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$12.9B</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73088" algn="dec"/>
                        </a:tabLst>
                      </a:pPr>
                      <a:r>
                        <a:rPr kumimoji="0" lang="en-US" sz="2000" b="0" i="0" u="none" strike="noStrike" cap="none" normalizeH="0" baseline="0">
                          <a:ln>
                            <a:noFill/>
                          </a:ln>
                          <a:solidFill>
                            <a:schemeClr val="accent1"/>
                          </a:solidFill>
                          <a:effectLst/>
                          <a:latin typeface="Arial" panose="020B0604020202020204" pitchFamily="34" charset="0"/>
                          <a:ea typeface="MS PGothic" pitchFamily="34" charset="-128"/>
                        </a:rPr>
                        <a:t>2.9%</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accent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Adjusted EPS*</a:t>
                      </a:r>
                    </a:p>
                  </a:txBody>
                  <a:tcPr marL="114300"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$4.76</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$4.63</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73088" algn="dec"/>
                        </a:tabLst>
                      </a:pPr>
                      <a:r>
                        <a:rPr kumimoji="0" lang="en-US" sz="2000" b="0" i="0" u="none" strike="noStrike" cap="none" normalizeH="0" baseline="0">
                          <a:ln>
                            <a:noFill/>
                          </a:ln>
                          <a:solidFill>
                            <a:schemeClr val="accent1"/>
                          </a:solidFill>
                          <a:effectLst/>
                          <a:latin typeface="Arial" panose="020B0604020202020204" pitchFamily="34" charset="0"/>
                          <a:ea typeface="MS PGothic" pitchFamily="34" charset="-128"/>
                        </a:rPr>
                        <a:t>2.8%</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accent1"/>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7223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Free Cash Flow**</a:t>
                      </a:r>
                    </a:p>
                  </a:txBody>
                  <a:tcPr marL="114300"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$14.0B</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2000" b="0" i="0" u="none" strike="noStrike" cap="none" normalizeH="0" baseline="0">
                          <a:ln>
                            <a:noFill/>
                          </a:ln>
                          <a:solidFill>
                            <a:schemeClr val="tx1"/>
                          </a:solidFill>
                          <a:effectLst/>
                          <a:latin typeface="Arial" panose="020B0604020202020204" pitchFamily="34" charset="0"/>
                          <a:ea typeface="MS PGothic" pitchFamily="34" charset="-128"/>
                        </a:rPr>
                        <a:t>$14.2B</a:t>
                      </a: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accent2"/>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2000" b="0" i="0" u="none" strike="noStrike" cap="none" normalizeH="0" baseline="0">
                        <a:ln>
                          <a:noFill/>
                        </a:ln>
                        <a:solidFill>
                          <a:schemeClr val="accent2"/>
                        </a:solidFill>
                        <a:effectLst/>
                        <a:latin typeface="Arial" panose="020B0604020202020204" pitchFamily="34" charset="0"/>
                        <a:ea typeface="MS PGothic" pitchFamily="34" charset="-128"/>
                      </a:endParaRPr>
                    </a:p>
                  </a:txBody>
                  <a:tcPr marL="53113" marR="53113" marT="34962" marB="34962"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3" name="Slide Number Placeholder 2">
            <a:extLst>
              <a:ext uri="{FF2B5EF4-FFF2-40B4-BE49-F238E27FC236}">
                <a16:creationId xmlns:a16="http://schemas.microsoft.com/office/drawing/2014/main" id="{9B9E7791-184E-4C05-9EC0-57A9E3B80051}"/>
              </a:ext>
            </a:extLst>
          </p:cNvPr>
          <p:cNvSpPr>
            <a:spLocks noGrp="1"/>
          </p:cNvSpPr>
          <p:nvPr>
            <p:ph type="sldNum" sz="quarter" idx="21"/>
          </p:nvPr>
        </p:nvSpPr>
        <p:spPr>
          <a:xfrm>
            <a:off x="11643919" y="6219717"/>
            <a:ext cx="454400" cy="333375"/>
          </a:xfrm>
        </p:spPr>
        <p:txBody>
          <a:bodyPr/>
          <a:lstStyle/>
          <a:p>
            <a:fld id="{AD816501-AAE5-214E-B100-00C3DC5F5E3F}" type="slidenum">
              <a:rPr lang="en-US" smtClean="0"/>
              <a:pPr/>
              <a:t>40</a:t>
            </a:fld>
            <a:endParaRPr lang="en-US"/>
          </a:p>
        </p:txBody>
      </p:sp>
      <p:sp>
        <p:nvSpPr>
          <p:cNvPr id="2" name="Title 1"/>
          <p:cNvSpPr>
            <a:spLocks noGrp="1"/>
          </p:cNvSpPr>
          <p:nvPr>
            <p:ph type="title"/>
          </p:nvPr>
        </p:nvSpPr>
        <p:spPr>
          <a:xfrm>
            <a:off x="605367" y="378457"/>
            <a:ext cx="10145760" cy="415498"/>
          </a:xfrm>
        </p:spPr>
        <p:txBody>
          <a:bodyPr/>
          <a:lstStyle/>
          <a:p>
            <a:r>
              <a:rPr lang="en-US"/>
              <a:t>Table Example A</a:t>
            </a:r>
          </a:p>
        </p:txBody>
      </p:sp>
    </p:spTree>
    <p:custDataLst>
      <p:tags r:id="rId1"/>
    </p:custData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9FBED-B42B-4227-986F-B1E0128C419A}"/>
              </a:ext>
            </a:extLst>
          </p:cNvPr>
          <p:cNvSpPr>
            <a:spLocks noGrp="1"/>
          </p:cNvSpPr>
          <p:nvPr>
            <p:ph type="title"/>
          </p:nvPr>
        </p:nvSpPr>
        <p:spPr/>
        <p:txBody>
          <a:bodyPr/>
          <a:lstStyle/>
          <a:p>
            <a:r>
              <a:rPr lang="en-US">
                <a:ea typeface="Arial Unicode MS"/>
                <a:cs typeface="Arial Unicode MS"/>
              </a:rPr>
              <a:t>Product Demo Image or GIF</a:t>
            </a:r>
            <a:endParaRPr lang="en-US"/>
          </a:p>
        </p:txBody>
      </p:sp>
      <p:sp>
        <p:nvSpPr>
          <p:cNvPr id="3" name="Content Placeholder 2">
            <a:extLst>
              <a:ext uri="{FF2B5EF4-FFF2-40B4-BE49-F238E27FC236}">
                <a16:creationId xmlns:a16="http://schemas.microsoft.com/office/drawing/2014/main" id="{8059FDE9-CD14-4635-AC84-1E51E5DAB185}"/>
              </a:ext>
            </a:extLst>
          </p:cNvPr>
          <p:cNvSpPr>
            <a:spLocks noGrp="1"/>
          </p:cNvSpPr>
          <p:nvPr>
            <p:ph sz="quarter" idx="15"/>
          </p:nvPr>
        </p:nvSpPr>
        <p:spPr/>
        <p:txBody>
          <a:bodyPr/>
          <a:lstStyle/>
          <a:p>
            <a:endParaRPr lang="en-US"/>
          </a:p>
        </p:txBody>
      </p:sp>
      <p:sp>
        <p:nvSpPr>
          <p:cNvPr id="4" name="Text Placeholder 3">
            <a:extLst>
              <a:ext uri="{FF2B5EF4-FFF2-40B4-BE49-F238E27FC236}">
                <a16:creationId xmlns:a16="http://schemas.microsoft.com/office/drawing/2014/main" id="{A2CF0E3C-5A63-4A4C-BD91-CF92DDA3910C}"/>
              </a:ext>
            </a:extLst>
          </p:cNvPr>
          <p:cNvSpPr>
            <a:spLocks noGrp="1"/>
          </p:cNvSpPr>
          <p:nvPr>
            <p:ph type="body" sz="quarter" idx="16"/>
          </p:nvPr>
        </p:nvSpPr>
        <p:spPr/>
        <p:txBody>
          <a:bodyPr/>
          <a:lstStyle/>
          <a:p>
            <a:endParaRPr lang="en-US"/>
          </a:p>
        </p:txBody>
      </p:sp>
      <p:sp>
        <p:nvSpPr>
          <p:cNvPr id="5" name="Slide Number Placeholder 4">
            <a:extLst>
              <a:ext uri="{FF2B5EF4-FFF2-40B4-BE49-F238E27FC236}">
                <a16:creationId xmlns:a16="http://schemas.microsoft.com/office/drawing/2014/main" id="{E3B7008B-AB0C-4F93-B66E-EEFF46FA7694}"/>
              </a:ext>
            </a:extLst>
          </p:cNvPr>
          <p:cNvSpPr>
            <a:spLocks noGrp="1"/>
          </p:cNvSpPr>
          <p:nvPr>
            <p:ph type="sldNum" sz="quarter" idx="4"/>
          </p:nvPr>
        </p:nvSpPr>
        <p:spPr/>
        <p:txBody>
          <a:bodyPr/>
          <a:lstStyle/>
          <a:p>
            <a:fld id="{AD816501-AAE5-214E-B100-00C3DC5F5E3F}" type="slidenum">
              <a:rPr lang="en-US" smtClean="0"/>
              <a:pPr/>
              <a:t>41</a:t>
            </a:fld>
            <a:endParaRPr lang="en-US"/>
          </a:p>
        </p:txBody>
      </p:sp>
      <p:sp>
        <p:nvSpPr>
          <p:cNvPr id="6" name="Text Placeholder 5">
            <a:extLst>
              <a:ext uri="{FF2B5EF4-FFF2-40B4-BE49-F238E27FC236}">
                <a16:creationId xmlns:a16="http://schemas.microsoft.com/office/drawing/2014/main" id="{6FBD6D00-0996-4FC3-AEC0-B72822356E53}"/>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4DE055F-BFEF-4EFB-9269-54FA41444C69}"/>
              </a:ext>
            </a:extLst>
          </p:cNvPr>
          <p:cNvSpPr/>
          <p:nvPr/>
        </p:nvSpPr>
        <p:spPr bwMode="auto">
          <a:xfrm>
            <a:off x="984173" y="2007823"/>
            <a:ext cx="2135435" cy="1511145"/>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3200">
                <a:solidFill>
                  <a:schemeClr val="bg1"/>
                </a:solidFill>
                <a:latin typeface="Arial" pitchFamily="-110" charset="0"/>
                <a:ea typeface="ヒラギノ角ゴ ProN W3" pitchFamily="-110" charset="-128"/>
                <a:cs typeface="ヒラギノ角ゴ ProN W3" pitchFamily="-110" charset="-128"/>
              </a:rPr>
              <a:t>1</a:t>
            </a: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8" name="Rectangle 7">
            <a:extLst>
              <a:ext uri="{FF2B5EF4-FFF2-40B4-BE49-F238E27FC236}">
                <a16:creationId xmlns:a16="http://schemas.microsoft.com/office/drawing/2014/main" id="{681B3D29-7692-4AE6-8845-7C8976932278}"/>
              </a:ext>
            </a:extLst>
          </p:cNvPr>
          <p:cNvSpPr/>
          <p:nvPr/>
        </p:nvSpPr>
        <p:spPr bwMode="auto">
          <a:xfrm>
            <a:off x="3885281" y="2044545"/>
            <a:ext cx="2135435" cy="1511145"/>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a:lnSpc>
                <a:spcPct val="100000"/>
              </a:lnSpc>
              <a:spcBef>
                <a:spcPct val="0"/>
              </a:spcBef>
              <a:spcAft>
                <a:spcPct val="0"/>
              </a:spcAft>
              <a:buNone/>
              <a:tabLst/>
            </a:pPr>
            <a:r>
              <a:rPr lang="en-US" sz="3200">
                <a:solidFill>
                  <a:schemeClr val="bg1"/>
                </a:solidFill>
                <a:latin typeface="Arial"/>
                <a:ea typeface="ヒラギノ角ゴ ProN W3"/>
              </a:rPr>
              <a:t>2</a:t>
            </a:r>
            <a:endParaRPr lang="en-US"/>
          </a:p>
        </p:txBody>
      </p:sp>
    </p:spTree>
    <p:extLst>
      <p:ext uri="{BB962C8B-B14F-4D97-AF65-F5344CB8AC3E}">
        <p14:creationId xmlns:p14="http://schemas.microsoft.com/office/powerpoint/2010/main" val="51265081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5367" y="868059"/>
            <a:ext cx="10981267" cy="615553"/>
          </a:xfrm>
        </p:spPr>
        <p:txBody>
          <a:bodyPr/>
          <a:lstStyle/>
          <a:p>
            <a:r>
              <a:rPr lang="en-US"/>
              <a:t>Use solid colors headers and row color variations to separate information. Change table colors using the Table Design tab. </a:t>
            </a:r>
          </a:p>
        </p:txBody>
      </p:sp>
      <p:graphicFrame>
        <p:nvGraphicFramePr>
          <p:cNvPr id="16" name="Content Placeholder 15"/>
          <p:cNvGraphicFramePr>
            <a:graphicFrameLocks noGrp="1"/>
          </p:cNvGraphicFramePr>
          <p:nvPr>
            <p:ph sz="quarter" idx="4294967295"/>
            <p:extLst>
              <p:ext uri="{D42A27DB-BD31-4B8C-83A1-F6EECF244321}">
                <p14:modId xmlns:p14="http://schemas.microsoft.com/office/powerpoint/2010/main" val="1592786290"/>
              </p:ext>
            </p:extLst>
          </p:nvPr>
        </p:nvGraphicFramePr>
        <p:xfrm>
          <a:off x="609601" y="1712913"/>
          <a:ext cx="10972799" cy="3347552"/>
        </p:xfrm>
        <a:graphic>
          <a:graphicData uri="http://schemas.openxmlformats.org/drawingml/2006/table">
            <a:tbl>
              <a:tblPr firstRow="1" bandRow="1">
                <a:tableStyleId>{2D5ABB26-0587-4C30-8999-92F81FD0307C}</a:tableStyleId>
              </a:tblPr>
              <a:tblGrid>
                <a:gridCol w="3142476">
                  <a:extLst>
                    <a:ext uri="{9D8B030D-6E8A-4147-A177-3AD203B41FA5}">
                      <a16:colId xmlns:a16="http://schemas.microsoft.com/office/drawing/2014/main" val="20000"/>
                    </a:ext>
                  </a:extLst>
                </a:gridCol>
                <a:gridCol w="1627576">
                  <a:extLst>
                    <a:ext uri="{9D8B030D-6E8A-4147-A177-3AD203B41FA5}">
                      <a16:colId xmlns:a16="http://schemas.microsoft.com/office/drawing/2014/main" val="20001"/>
                    </a:ext>
                  </a:extLst>
                </a:gridCol>
                <a:gridCol w="1952046">
                  <a:extLst>
                    <a:ext uri="{9D8B030D-6E8A-4147-A177-3AD203B41FA5}">
                      <a16:colId xmlns:a16="http://schemas.microsoft.com/office/drawing/2014/main" val="20002"/>
                    </a:ext>
                  </a:extLst>
                </a:gridCol>
                <a:gridCol w="2025796">
                  <a:extLst>
                    <a:ext uri="{9D8B030D-6E8A-4147-A177-3AD203B41FA5}">
                      <a16:colId xmlns:a16="http://schemas.microsoft.com/office/drawing/2014/main" val="20003"/>
                    </a:ext>
                  </a:extLst>
                </a:gridCol>
                <a:gridCol w="2224905">
                  <a:extLst>
                    <a:ext uri="{9D8B030D-6E8A-4147-A177-3AD203B41FA5}">
                      <a16:colId xmlns:a16="http://schemas.microsoft.com/office/drawing/2014/main" val="20004"/>
                    </a:ext>
                  </a:extLst>
                </a:gridCol>
              </a:tblGrid>
              <a:tr h="34803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u="none" strike="noStrike" cap="none" normalizeH="0" baseline="0">
                          <a:ln>
                            <a:noFill/>
                          </a:ln>
                          <a:solidFill>
                            <a:schemeClr val="accent1"/>
                          </a:solidFill>
                          <a:effectLst/>
                          <a:latin typeface="Arial" panose="020B0604020202020204" pitchFamily="34" charset="0"/>
                        </a:rPr>
                        <a:t>TOTAL COMPANY</a:t>
                      </a:r>
                      <a:endParaRPr kumimoji="0" lang="en-US" sz="1500" b="1" i="0" u="none" strike="noStrike" cap="none" normalizeH="0" baseline="0">
                        <a:ln>
                          <a:noFill/>
                        </a:ln>
                        <a:solidFill>
                          <a:schemeClr val="accent1"/>
                        </a:solidFill>
                        <a:effectLst/>
                        <a:latin typeface="Arial" panose="020B0604020202020204" pitchFamily="34" charset="0"/>
                        <a:ea typeface="MS PGothic" pitchFamily="34" charset="-128"/>
                      </a:endParaRPr>
                    </a:p>
                  </a:txBody>
                  <a:tcPr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tc rowSpan="2">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b="1" u="none" strike="noStrike" cap="none" normalizeH="0" baseline="0">
                          <a:ln>
                            <a:noFill/>
                          </a:ln>
                          <a:solidFill>
                            <a:schemeClr val="accent1"/>
                          </a:solidFill>
                          <a:effectLst/>
                          <a:latin typeface="Arial"/>
                        </a:rPr>
                        <a:t>2010</a:t>
                      </a:r>
                      <a:endParaRPr kumimoji="0" lang="en-US" sz="1500" b="1" i="0" u="none" strike="noStrike" cap="none" normalizeH="0" baseline="0">
                        <a:ln>
                          <a:noFill/>
                        </a:ln>
                        <a:solidFill>
                          <a:schemeClr val="accent1"/>
                        </a:solidFill>
                        <a:effectLst/>
                        <a:latin typeface="Arial"/>
                        <a:ea typeface="MS PGothic" pitchFamily="34" charset="-128"/>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tc rowSpan="2">
                  <a:txBody>
                    <a:bodyPr/>
                    <a:lstStyle/>
                    <a:p>
                      <a:pPr marL="0" marR="0" lvl="0" indent="0" algn="ctr" defTabSz="288036" rtl="0" eaLnBrk="1" fontAlgn="auto" latinLnBrk="0" hangingPunct="1">
                        <a:lnSpc>
                          <a:spcPct val="100000"/>
                        </a:lnSpc>
                        <a:spcBef>
                          <a:spcPts val="0"/>
                        </a:spcBef>
                        <a:spcAft>
                          <a:spcPts val="0"/>
                        </a:spcAft>
                        <a:buClrTx/>
                        <a:buSzTx/>
                        <a:buFontTx/>
                        <a:buNone/>
                        <a:tabLst/>
                        <a:defRPr/>
                      </a:pPr>
                      <a:r>
                        <a:rPr kumimoji="0" lang="en-US" sz="1500" b="1" u="none" strike="noStrike" cap="none" normalizeH="0" baseline="0">
                          <a:ln>
                            <a:noFill/>
                          </a:ln>
                          <a:solidFill>
                            <a:schemeClr val="accent1"/>
                          </a:solidFill>
                          <a:effectLst/>
                          <a:latin typeface="Arial"/>
                        </a:rPr>
                        <a:t>2009</a:t>
                      </a:r>
                      <a:endParaRPr kumimoji="0" lang="en-US" sz="1500" b="1" i="0" u="none" strike="noStrike" cap="none" normalizeH="0" baseline="0">
                        <a:ln>
                          <a:noFill/>
                        </a:ln>
                        <a:solidFill>
                          <a:schemeClr val="accent1"/>
                        </a:solidFill>
                        <a:effectLst/>
                        <a:latin typeface="Arial"/>
                        <a:ea typeface="MS PGothic" pitchFamily="34" charset="-128"/>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tc gridSpan="2">
                  <a:txBody>
                    <a:bodyPr/>
                    <a:lstStyle/>
                    <a:p>
                      <a:pPr marL="0" marR="0" indent="0" algn="ctr" defTabSz="288036" rtl="0" eaLnBrk="1" fontAlgn="auto" latinLnBrk="0" hangingPunct="1">
                        <a:lnSpc>
                          <a:spcPct val="100000"/>
                        </a:lnSpc>
                        <a:spcBef>
                          <a:spcPts val="0"/>
                        </a:spcBef>
                        <a:spcAft>
                          <a:spcPts val="0"/>
                        </a:spcAft>
                        <a:buClrTx/>
                        <a:buSzTx/>
                        <a:buFontTx/>
                        <a:buNone/>
                        <a:tabLst/>
                        <a:defRPr/>
                      </a:pPr>
                      <a:r>
                        <a:rPr lang="en-US" sz="1500" b="1" cap="all">
                          <a:solidFill>
                            <a:schemeClr val="accent1"/>
                          </a:solidFill>
                          <a:latin typeface="Arial" panose="020B0604020202020204" pitchFamily="34" charset="0"/>
                        </a:rPr>
                        <a:t>% Change</a:t>
                      </a:r>
                      <a:endParaRPr lang="en-US" sz="1500" b="1" cap="all">
                        <a:solidFill>
                          <a:schemeClr val="accent1"/>
                        </a:solidFill>
                        <a:latin typeface="Arial" panose="020B0604020202020204" pitchFamily="34" charset="0"/>
                        <a:ea typeface="MS PGothic" pitchFamily="34" charset="-128"/>
                        <a:cs typeface="Arial (Body)"/>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tc hMerge="1">
                  <a:txBody>
                    <a:bodyPr/>
                    <a:lstStyle/>
                    <a:p>
                      <a:pPr algn="ctr"/>
                      <a:endParaRPr lang="en-US" sz="15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2778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1" u="none" strike="noStrike" kern="1200" cap="none" normalizeH="0" baseline="0">
                          <a:ln>
                            <a:noFill/>
                          </a:ln>
                          <a:solidFill>
                            <a:schemeClr val="accent1"/>
                          </a:solidFill>
                          <a:effectLst/>
                          <a:latin typeface="Arial" panose="020B0604020202020204" pitchFamily="34" charset="0"/>
                        </a:rPr>
                        <a:t>TOTAL</a:t>
                      </a:r>
                      <a:endParaRPr kumimoji="0" lang="en-US" sz="1500" b="1" i="0" u="none" strike="noStrike" kern="1200" cap="none" normalizeH="0" baseline="0">
                        <a:ln>
                          <a:noFill/>
                        </a:ln>
                        <a:solidFill>
                          <a:schemeClr val="accent1"/>
                        </a:solidFill>
                        <a:effectLst/>
                        <a:latin typeface="Arial" panose="020B0604020202020204" pitchFamily="34" charset="0"/>
                        <a:ea typeface="MS PGothic" pitchFamily="34" charset="-128"/>
                        <a:cs typeface="+mn-cs"/>
                      </a:endParaRPr>
                    </a:p>
                  </a:txBody>
                  <a:tcPr marL="53113" marR="53113" marT="34962" marB="34962" anchor="ctr" horzOverflow="overflow">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1" u="none" strike="noStrike" cap="none" normalizeH="0" baseline="0">
                          <a:ln>
                            <a:noFill/>
                          </a:ln>
                          <a:solidFill>
                            <a:schemeClr val="accent1"/>
                          </a:solidFill>
                          <a:effectLst/>
                          <a:latin typeface="Arial" panose="020B0604020202020204" pitchFamily="34" charset="0"/>
                        </a:rPr>
                        <a:t>OPS</a:t>
                      </a:r>
                      <a:endParaRPr kumimoji="0" lang="en-US" sz="1500" b="1" i="0" u="none" strike="noStrike" cap="none" normalizeH="0" baseline="0">
                        <a:ln>
                          <a:noFill/>
                        </a:ln>
                        <a:solidFill>
                          <a:schemeClr val="accent1"/>
                        </a:solidFill>
                        <a:effectLst/>
                        <a:latin typeface="Arial" panose="020B0604020202020204" pitchFamily="34" charset="0"/>
                        <a:ea typeface="MS PGothic" pitchFamily="34" charset="-128"/>
                      </a:endParaRPr>
                    </a:p>
                  </a:txBody>
                  <a:tcPr marL="53113" marR="53113" marT="34962" marB="34962" anchor="ctr" horzOverflow="overflow">
                    <a:lnL w="12700" cap="flat" cmpd="sng" algn="ctr">
                      <a:solidFill>
                        <a:schemeClr val="tx2">
                          <a:lumMod val="20000"/>
                          <a:lumOff val="8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10001"/>
                  </a:ext>
                </a:extLst>
              </a:tr>
              <a:tr h="64293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u="none" strike="noStrike" cap="none" normalizeH="0" baseline="0">
                          <a:ln>
                            <a:noFill/>
                          </a:ln>
                          <a:solidFill>
                            <a:schemeClr val="accent1"/>
                          </a:solidFill>
                          <a:effectLst/>
                          <a:latin typeface="Arial" panose="020B0604020202020204" pitchFamily="34" charset="0"/>
                        </a:rPr>
                        <a:t>Sales</a:t>
                      </a:r>
                      <a:endParaRPr kumimoji="0" lang="en-US" sz="1600" b="0" i="0" u="none" strike="noStrike" cap="none" normalizeH="0" baseline="0">
                        <a:ln>
                          <a:noFill/>
                        </a:ln>
                        <a:solidFill>
                          <a:schemeClr val="accent1"/>
                        </a:solidFill>
                        <a:effectLst/>
                        <a:latin typeface="Arial" panose="020B0604020202020204" pitchFamily="34" charset="0"/>
                        <a:ea typeface="MS PGothic" pitchFamily="34" charset="-128"/>
                      </a:endParaRPr>
                    </a:p>
                  </a:txBody>
                  <a:tcPr marL="114300" marR="53113" marT="34962" marB="34962" anchor="ctr" horzOverflow="overflow">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1600" u="none" strike="noStrike" cap="none" normalizeH="0" baseline="0">
                          <a:ln>
                            <a:noFill/>
                          </a:ln>
                          <a:solidFill>
                            <a:schemeClr val="accent1"/>
                          </a:solidFill>
                          <a:effectLst/>
                          <a:latin typeface="Arial" panose="020B0604020202020204" pitchFamily="34" charset="0"/>
                        </a:rPr>
                        <a:t>$61.6B</a:t>
                      </a:r>
                      <a:endParaRPr kumimoji="0" lang="en-US" sz="1600" b="0" i="0" u="none" strike="noStrike" cap="none" normalizeH="0" baseline="0">
                        <a:ln>
                          <a:noFill/>
                        </a:ln>
                        <a:solidFill>
                          <a:schemeClr val="accent1"/>
                        </a:solidFill>
                        <a:effectLst/>
                        <a:latin typeface="Arial" panose="020B0604020202020204" pitchFamily="34" charset="0"/>
                        <a:ea typeface="MS PGothic" pitchFamily="34" charset="-128"/>
                      </a:endParaRPr>
                    </a:p>
                  </a:txBody>
                  <a:tcPr marL="53113" marR="53113" marT="34962" marB="34962" anchor="ctr" horzOverflow="overflow">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1600" u="none" strike="noStrike" cap="none" normalizeH="0" baseline="0">
                          <a:ln>
                            <a:noFill/>
                          </a:ln>
                          <a:solidFill>
                            <a:schemeClr val="accent1"/>
                          </a:solidFill>
                          <a:effectLst/>
                          <a:latin typeface="Arial" panose="020B0604020202020204" pitchFamily="34" charset="0"/>
                        </a:rPr>
                        <a:t>$61.9B</a:t>
                      </a:r>
                      <a:endParaRPr kumimoji="0" lang="en-US" sz="1600" b="0" i="0" u="none" strike="noStrike" cap="none" normalizeH="0" baseline="0">
                        <a:ln>
                          <a:noFill/>
                        </a:ln>
                        <a:solidFill>
                          <a:schemeClr val="accent1"/>
                        </a:solidFill>
                        <a:effectLst/>
                        <a:latin typeface="Arial" panose="020B0604020202020204" pitchFamily="34" charset="0"/>
                        <a:ea typeface="MS PGothic" pitchFamily="34" charset="-128"/>
                      </a:endParaRPr>
                    </a:p>
                  </a:txBody>
                  <a:tcPr marL="53113" marR="53113" marT="34962" marB="34962" anchor="ctr" horzOverflow="overflow">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73088" algn="dec"/>
                        </a:tabLst>
                      </a:pPr>
                      <a:r>
                        <a:rPr kumimoji="0" lang="en-US" sz="1600" u="none" strike="noStrike" cap="none" normalizeH="0" baseline="0">
                          <a:ln>
                            <a:noFill/>
                          </a:ln>
                          <a:solidFill>
                            <a:schemeClr val="accent1"/>
                          </a:solidFill>
                          <a:effectLst/>
                          <a:latin typeface="Arial" panose="020B0604020202020204" pitchFamily="34" charset="0"/>
                        </a:rPr>
                        <a:t>(0.5%)</a:t>
                      </a:r>
                      <a:endParaRPr kumimoji="0" lang="en-US" sz="1600" b="0" i="0" u="none" strike="noStrike" cap="none" normalizeH="0" baseline="0">
                        <a:ln>
                          <a:noFill/>
                        </a:ln>
                        <a:solidFill>
                          <a:schemeClr val="accent1"/>
                        </a:solidFill>
                        <a:effectLst/>
                        <a:latin typeface="Arial" panose="020B0604020202020204" pitchFamily="34" charset="0"/>
                        <a:ea typeface="MS PGothic" pitchFamily="34" charset="-128"/>
                      </a:endParaRPr>
                    </a:p>
                  </a:txBody>
                  <a:tcPr marL="53113" marR="53113" marT="34962" marB="34962" anchor="ctr" horzOverflow="overflow">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17525" algn="dec"/>
                        </a:tabLst>
                      </a:pPr>
                      <a:r>
                        <a:rPr kumimoji="0" lang="en-US" sz="1600" u="none" strike="noStrike" cap="none" normalizeH="0" baseline="0">
                          <a:ln>
                            <a:noFill/>
                          </a:ln>
                          <a:solidFill>
                            <a:schemeClr val="accent1"/>
                          </a:solidFill>
                          <a:effectLst/>
                          <a:latin typeface="Arial" panose="020B0604020202020204" pitchFamily="34" charset="0"/>
                        </a:rPr>
                        <a:t>(1.3%)</a:t>
                      </a:r>
                      <a:endParaRPr kumimoji="0" lang="en-US" sz="1600" b="0" i="0" u="none" strike="noStrike" cap="none" normalizeH="0" baseline="0">
                        <a:ln>
                          <a:noFill/>
                        </a:ln>
                        <a:solidFill>
                          <a:schemeClr val="accent1"/>
                        </a:solidFill>
                        <a:effectLst/>
                        <a:latin typeface="Arial" panose="020B0604020202020204" pitchFamily="34" charset="0"/>
                        <a:ea typeface="MS PGothic" pitchFamily="34" charset="-128"/>
                      </a:endParaRPr>
                    </a:p>
                  </a:txBody>
                  <a:tcPr marL="53113" marR="53113" marT="34962" marB="34962" anchor="ctr" horzOverflow="overflow">
                    <a:lnL w="12700" cap="flat" cmpd="sng" algn="ctr">
                      <a:solidFill>
                        <a:schemeClr val="tx2">
                          <a:lumMod val="20000"/>
                          <a:lumOff val="8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10002"/>
                  </a:ext>
                </a:extLst>
              </a:tr>
              <a:tr h="64293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u="none" strike="noStrike" cap="none" normalizeH="0" baseline="0">
                          <a:ln>
                            <a:noFill/>
                          </a:ln>
                          <a:solidFill>
                            <a:schemeClr val="accent1"/>
                          </a:solidFill>
                          <a:effectLst/>
                          <a:latin typeface="Arial"/>
                        </a:rPr>
                        <a:t>Adjusted Earnings*</a:t>
                      </a:r>
                      <a:endParaRPr kumimoji="0" lang="en-US" sz="1600" b="0" i="0" u="none" strike="noStrike" cap="none" normalizeH="0" baseline="0">
                        <a:ln>
                          <a:noFill/>
                        </a:ln>
                        <a:solidFill>
                          <a:schemeClr val="accent1"/>
                        </a:solidFill>
                        <a:effectLst/>
                        <a:latin typeface="Arial"/>
                        <a:ea typeface="MS PGothic" pitchFamily="34" charset="-128"/>
                      </a:endParaRPr>
                    </a:p>
                  </a:txBody>
                  <a:tcPr marL="114300" marR="53113" marT="34962" marB="34962" anchor="ctr" horzOverflow="overflow">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1600" u="none" strike="noStrike" cap="none" normalizeH="0" baseline="0">
                          <a:ln>
                            <a:noFill/>
                          </a:ln>
                          <a:solidFill>
                            <a:schemeClr val="accent1"/>
                          </a:solidFill>
                          <a:effectLst/>
                          <a:latin typeface="Arial"/>
                        </a:rPr>
                        <a:t>$13.3B</a:t>
                      </a:r>
                      <a:endParaRPr kumimoji="0" lang="en-US" sz="1600" b="0" i="0" u="none" strike="noStrike" cap="none" normalizeH="0" baseline="0">
                        <a:ln>
                          <a:noFill/>
                        </a:ln>
                        <a:solidFill>
                          <a:schemeClr val="accent1"/>
                        </a:solidFill>
                        <a:effectLst/>
                        <a:latin typeface="Arial"/>
                        <a:ea typeface="MS PGothic" pitchFamily="34" charset="-128"/>
                      </a:endParaRPr>
                    </a:p>
                  </a:txBody>
                  <a:tcPr marL="53113" marR="53113" marT="34962" marB="34962" anchor="ctr" horzOverflow="overflow">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1600" u="none" strike="noStrike" cap="none" normalizeH="0" baseline="0">
                          <a:ln>
                            <a:noFill/>
                          </a:ln>
                          <a:solidFill>
                            <a:schemeClr val="accent1"/>
                          </a:solidFill>
                          <a:effectLst/>
                          <a:latin typeface="Arial"/>
                        </a:rPr>
                        <a:t>$12.9B</a:t>
                      </a:r>
                      <a:endParaRPr kumimoji="0" lang="en-US" sz="1600" b="0" i="0" u="none" strike="noStrike" cap="none" normalizeH="0" baseline="0">
                        <a:ln>
                          <a:noFill/>
                        </a:ln>
                        <a:solidFill>
                          <a:schemeClr val="accent1"/>
                        </a:solidFill>
                        <a:effectLst/>
                        <a:latin typeface="Arial"/>
                        <a:ea typeface="MS PGothic" pitchFamily="34" charset="-128"/>
                      </a:endParaRPr>
                    </a:p>
                  </a:txBody>
                  <a:tcPr marL="53113" marR="53113" marT="34962" marB="34962" anchor="ctr" horzOverflow="overflow">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73088" algn="dec"/>
                        </a:tabLst>
                      </a:pPr>
                      <a:r>
                        <a:rPr kumimoji="0" lang="en-US" sz="1600" u="none" strike="noStrike" cap="none" normalizeH="0" baseline="0">
                          <a:ln>
                            <a:noFill/>
                          </a:ln>
                          <a:solidFill>
                            <a:schemeClr val="accent1"/>
                          </a:solidFill>
                          <a:effectLst/>
                          <a:latin typeface="Arial"/>
                        </a:rPr>
                        <a:t>2.9%</a:t>
                      </a:r>
                      <a:endParaRPr kumimoji="0" lang="en-US" sz="1600" b="0" i="0" u="none" strike="noStrike" cap="none" normalizeH="0" baseline="0">
                        <a:ln>
                          <a:noFill/>
                        </a:ln>
                        <a:solidFill>
                          <a:schemeClr val="accent1"/>
                        </a:solidFill>
                        <a:effectLst/>
                        <a:latin typeface="Arial"/>
                        <a:ea typeface="MS PGothic" pitchFamily="34" charset="-128"/>
                      </a:endParaRPr>
                    </a:p>
                  </a:txBody>
                  <a:tcPr marL="53113" marR="53113" marT="34962" marB="34962" anchor="ctr" horzOverflow="overflow">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1600" b="0" i="0" u="none" strike="noStrike" cap="none" normalizeH="0" baseline="0">
                        <a:ln>
                          <a:noFill/>
                        </a:ln>
                        <a:solidFill>
                          <a:schemeClr val="accent1"/>
                        </a:solidFill>
                        <a:effectLst/>
                        <a:latin typeface="Arial" panose="020B0604020202020204" pitchFamily="34" charset="0"/>
                        <a:ea typeface="MS PGothic" pitchFamily="34" charset="-128"/>
                      </a:endParaRPr>
                    </a:p>
                  </a:txBody>
                  <a:tcPr marL="53113" marR="53113" marT="34962" marB="34962" anchor="ctr" horzOverflow="overflow">
                    <a:lnL w="12700" cap="flat" cmpd="sng" algn="ctr">
                      <a:solidFill>
                        <a:schemeClr val="tx2">
                          <a:lumMod val="20000"/>
                          <a:lumOff val="8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10003"/>
                  </a:ext>
                </a:extLst>
              </a:tr>
              <a:tr h="64293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u="none" strike="noStrike" cap="none" normalizeH="0" baseline="0">
                          <a:ln>
                            <a:noFill/>
                          </a:ln>
                          <a:solidFill>
                            <a:schemeClr val="accent1"/>
                          </a:solidFill>
                          <a:effectLst/>
                          <a:latin typeface="Arial"/>
                        </a:rPr>
                        <a:t>Adjusted EPS*</a:t>
                      </a:r>
                      <a:endParaRPr kumimoji="0" lang="en-US" sz="1600" b="0" i="0" u="none" strike="noStrike" cap="none" normalizeH="0" baseline="0">
                        <a:ln>
                          <a:noFill/>
                        </a:ln>
                        <a:solidFill>
                          <a:schemeClr val="accent1"/>
                        </a:solidFill>
                        <a:effectLst/>
                        <a:latin typeface="Arial"/>
                        <a:ea typeface="MS PGothic" pitchFamily="34" charset="-128"/>
                      </a:endParaRPr>
                    </a:p>
                  </a:txBody>
                  <a:tcPr marL="114300" marR="53113" marT="34962" marB="34962" anchor="ctr" horzOverflow="overflow">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1600" u="none" strike="noStrike" cap="none" normalizeH="0" baseline="0">
                          <a:ln>
                            <a:noFill/>
                          </a:ln>
                          <a:solidFill>
                            <a:schemeClr val="accent1"/>
                          </a:solidFill>
                          <a:effectLst/>
                          <a:latin typeface="Arial"/>
                        </a:rPr>
                        <a:t>$4.76</a:t>
                      </a:r>
                      <a:endParaRPr kumimoji="0" lang="en-US" sz="1600" b="0" i="0" u="none" strike="noStrike" cap="none" normalizeH="0" baseline="0">
                        <a:ln>
                          <a:noFill/>
                        </a:ln>
                        <a:solidFill>
                          <a:schemeClr val="accent1"/>
                        </a:solidFill>
                        <a:effectLst/>
                        <a:latin typeface="Arial"/>
                        <a:ea typeface="MS PGothic" pitchFamily="34" charset="-128"/>
                      </a:endParaRPr>
                    </a:p>
                  </a:txBody>
                  <a:tcPr marL="53113" marR="53113" marT="34962" marB="34962" anchor="ctr" horzOverflow="overflow">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1600" u="none" strike="noStrike" cap="none" normalizeH="0" baseline="0">
                          <a:ln>
                            <a:noFill/>
                          </a:ln>
                          <a:solidFill>
                            <a:schemeClr val="accent1"/>
                          </a:solidFill>
                          <a:effectLst/>
                          <a:latin typeface="Arial"/>
                        </a:rPr>
                        <a:t>$4.63</a:t>
                      </a:r>
                      <a:endParaRPr kumimoji="0" lang="en-US" sz="1600" b="0" i="0" u="none" strike="noStrike" cap="none" normalizeH="0" baseline="0">
                        <a:ln>
                          <a:noFill/>
                        </a:ln>
                        <a:solidFill>
                          <a:schemeClr val="accent1"/>
                        </a:solidFill>
                        <a:effectLst/>
                        <a:latin typeface="Arial"/>
                        <a:ea typeface="MS PGothic" pitchFamily="34" charset="-128"/>
                      </a:endParaRPr>
                    </a:p>
                  </a:txBody>
                  <a:tcPr marL="53113" marR="53113" marT="34962" marB="34962" anchor="ctr" horzOverflow="overflow">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73088" algn="dec"/>
                        </a:tabLst>
                      </a:pPr>
                      <a:r>
                        <a:rPr kumimoji="0" lang="en-US" sz="1600" u="none" strike="noStrike" cap="none" normalizeH="0" baseline="0">
                          <a:ln>
                            <a:noFill/>
                          </a:ln>
                          <a:solidFill>
                            <a:schemeClr val="accent1"/>
                          </a:solidFill>
                          <a:effectLst/>
                          <a:latin typeface="Arial"/>
                        </a:rPr>
                        <a:t>2.8%</a:t>
                      </a:r>
                      <a:endParaRPr kumimoji="0" lang="en-US" sz="1600" b="0" i="0" u="none" strike="noStrike" cap="none" normalizeH="0" baseline="0">
                        <a:ln>
                          <a:noFill/>
                        </a:ln>
                        <a:solidFill>
                          <a:schemeClr val="accent1"/>
                        </a:solidFill>
                        <a:effectLst/>
                        <a:latin typeface="Arial"/>
                        <a:ea typeface="MS PGothic" pitchFamily="34" charset="-128"/>
                      </a:endParaRPr>
                    </a:p>
                  </a:txBody>
                  <a:tcPr marL="53113" marR="53113" marT="34962" marB="34962" anchor="ctr" horzOverflow="overflow">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1600" b="0" i="0" u="none" strike="noStrike" cap="none" normalizeH="0" baseline="0">
                        <a:ln>
                          <a:noFill/>
                        </a:ln>
                        <a:solidFill>
                          <a:schemeClr val="accent1"/>
                        </a:solidFill>
                        <a:effectLst/>
                        <a:latin typeface="Arial" panose="020B0604020202020204" pitchFamily="34" charset="0"/>
                        <a:ea typeface="MS PGothic" pitchFamily="34" charset="-128"/>
                      </a:endParaRPr>
                    </a:p>
                  </a:txBody>
                  <a:tcPr marL="53113" marR="53113" marT="34962" marB="34962" anchor="ctr" horzOverflow="overflow">
                    <a:lnL w="12700" cap="flat" cmpd="sng" algn="ctr">
                      <a:solidFill>
                        <a:schemeClr val="tx2">
                          <a:lumMod val="20000"/>
                          <a:lumOff val="8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10004"/>
                  </a:ext>
                </a:extLst>
              </a:tr>
              <a:tr h="64293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u="none" strike="noStrike" cap="none" normalizeH="0" baseline="0">
                          <a:ln>
                            <a:noFill/>
                          </a:ln>
                          <a:solidFill>
                            <a:schemeClr val="accent1"/>
                          </a:solidFill>
                          <a:effectLst/>
                          <a:latin typeface="Arial"/>
                        </a:rPr>
                        <a:t>Free Cash Flow**</a:t>
                      </a:r>
                      <a:endParaRPr kumimoji="0" lang="en-US" sz="1600" b="0" i="0" u="none" strike="noStrike" cap="none" normalizeH="0" baseline="0">
                        <a:ln>
                          <a:noFill/>
                        </a:ln>
                        <a:solidFill>
                          <a:schemeClr val="accent1"/>
                        </a:solidFill>
                        <a:effectLst/>
                        <a:latin typeface="Arial"/>
                        <a:ea typeface="MS PGothic" pitchFamily="34" charset="-128"/>
                      </a:endParaRPr>
                    </a:p>
                  </a:txBody>
                  <a:tcPr marL="114300" marR="53113" marT="34962" marB="34962" anchor="ctr" horzOverflow="overflow">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1600" u="none" strike="noStrike" cap="none" normalizeH="0" baseline="0">
                          <a:ln>
                            <a:noFill/>
                          </a:ln>
                          <a:solidFill>
                            <a:schemeClr val="accent1"/>
                          </a:solidFill>
                          <a:effectLst/>
                          <a:latin typeface="Arial"/>
                        </a:rPr>
                        <a:t>$14.0B</a:t>
                      </a:r>
                      <a:endParaRPr kumimoji="0" lang="en-US" sz="1600" b="0" i="0" u="none" strike="noStrike" cap="none" normalizeH="0" baseline="0">
                        <a:ln>
                          <a:noFill/>
                        </a:ln>
                        <a:solidFill>
                          <a:schemeClr val="accent1"/>
                        </a:solidFill>
                        <a:effectLst/>
                        <a:latin typeface="Arial"/>
                        <a:ea typeface="MS PGothic" pitchFamily="34" charset="-128"/>
                      </a:endParaRPr>
                    </a:p>
                  </a:txBody>
                  <a:tcPr marL="53113" marR="53113" marT="34962" marB="34962" anchor="ctr" horzOverflow="overflow">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r>
                        <a:rPr kumimoji="0" lang="en-US" sz="1600" u="none" strike="noStrike" cap="none" normalizeH="0" baseline="0">
                          <a:ln>
                            <a:noFill/>
                          </a:ln>
                          <a:solidFill>
                            <a:schemeClr val="accent1"/>
                          </a:solidFill>
                          <a:effectLst/>
                          <a:latin typeface="Arial"/>
                        </a:rPr>
                        <a:t>$14.2B</a:t>
                      </a:r>
                      <a:endParaRPr kumimoji="0" lang="en-US" sz="1600" b="0" i="0" u="none" strike="noStrike" cap="none" normalizeH="0" baseline="0">
                        <a:ln>
                          <a:noFill/>
                        </a:ln>
                        <a:solidFill>
                          <a:schemeClr val="accent1"/>
                        </a:solidFill>
                        <a:effectLst/>
                        <a:latin typeface="Arial"/>
                        <a:ea typeface="MS PGothic" pitchFamily="34" charset="-128"/>
                      </a:endParaRPr>
                    </a:p>
                  </a:txBody>
                  <a:tcPr marL="53113" marR="53113" marT="34962" marB="34962" anchor="ctr" horzOverflow="overflow">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1600" b="0" i="0" u="none" strike="noStrike" cap="none" normalizeH="0" baseline="0">
                        <a:ln>
                          <a:noFill/>
                        </a:ln>
                        <a:solidFill>
                          <a:schemeClr val="accent1"/>
                        </a:solidFill>
                        <a:effectLst/>
                        <a:latin typeface="Arial" panose="020B0604020202020204" pitchFamily="34" charset="0"/>
                        <a:ea typeface="MS PGothic" pitchFamily="34" charset="-128"/>
                      </a:endParaRPr>
                    </a:p>
                  </a:txBody>
                  <a:tcPr marL="53113" marR="53113" marT="34962" marB="34962" anchor="ctr" horzOverflow="overflow">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682625" algn="dec"/>
                        </a:tabLst>
                      </a:pPr>
                      <a:endParaRPr kumimoji="0" lang="en-US" sz="1600" b="0" i="0" u="none" strike="noStrike" cap="none" normalizeH="0" baseline="0">
                        <a:ln>
                          <a:noFill/>
                        </a:ln>
                        <a:solidFill>
                          <a:schemeClr val="accent1"/>
                        </a:solidFill>
                        <a:effectLst/>
                        <a:latin typeface="Arial" panose="020B0604020202020204" pitchFamily="34" charset="0"/>
                        <a:ea typeface="MS PGothic" pitchFamily="34" charset="-128"/>
                      </a:endParaRPr>
                    </a:p>
                  </a:txBody>
                  <a:tcPr marL="53113" marR="53113" marT="34962" marB="34962" anchor="ctr" horzOverflow="overflow">
                    <a:lnL w="12700" cap="flat" cmpd="sng" algn="ctr">
                      <a:solidFill>
                        <a:schemeClr val="tx2">
                          <a:lumMod val="20000"/>
                          <a:lumOff val="8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Slide Number Placeholder 2">
            <a:extLst>
              <a:ext uri="{FF2B5EF4-FFF2-40B4-BE49-F238E27FC236}">
                <a16:creationId xmlns:a16="http://schemas.microsoft.com/office/drawing/2014/main" id="{4FD8F724-2597-4B31-A2AB-6ACC56B71992}"/>
              </a:ext>
            </a:extLst>
          </p:cNvPr>
          <p:cNvSpPr>
            <a:spLocks noGrp="1"/>
          </p:cNvSpPr>
          <p:nvPr>
            <p:ph type="sldNum" sz="quarter" idx="21"/>
          </p:nvPr>
        </p:nvSpPr>
        <p:spPr>
          <a:xfrm>
            <a:off x="11643919" y="6219717"/>
            <a:ext cx="454400" cy="333375"/>
          </a:xfrm>
        </p:spPr>
        <p:txBody>
          <a:bodyPr/>
          <a:lstStyle/>
          <a:p>
            <a:fld id="{AD816501-AAE5-214E-B100-00C3DC5F5E3F}" type="slidenum">
              <a:rPr lang="en-US" dirty="0" smtClean="0"/>
              <a:pPr/>
              <a:t>42</a:t>
            </a:fld>
            <a:endParaRPr lang="en-US"/>
          </a:p>
        </p:txBody>
      </p:sp>
      <p:sp>
        <p:nvSpPr>
          <p:cNvPr id="2" name="Title 1"/>
          <p:cNvSpPr>
            <a:spLocks noGrp="1"/>
          </p:cNvSpPr>
          <p:nvPr>
            <p:ph type="title"/>
          </p:nvPr>
        </p:nvSpPr>
        <p:spPr>
          <a:xfrm>
            <a:off x="605367" y="378457"/>
            <a:ext cx="10145760" cy="415498"/>
          </a:xfrm>
        </p:spPr>
        <p:txBody>
          <a:bodyPr/>
          <a:lstStyle/>
          <a:p>
            <a:r>
              <a:rPr lang="en-US"/>
              <a:t>Table Example B</a:t>
            </a:r>
          </a:p>
        </p:txBody>
      </p:sp>
    </p:spTree>
    <p:custDataLst>
      <p:tags r:id="rId1"/>
    </p:custDataLst>
    <p:extLst>
      <p:ext uri="{BB962C8B-B14F-4D97-AF65-F5344CB8AC3E}">
        <p14:creationId xmlns:p14="http://schemas.microsoft.com/office/powerpoint/2010/main" val="18601590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749832E7-544E-43E9-82CD-F2C027BFD3C8}"/>
              </a:ext>
            </a:extLst>
          </p:cNvPr>
          <p:cNvSpPr/>
          <p:nvPr/>
        </p:nvSpPr>
        <p:spPr bwMode="auto">
          <a:xfrm>
            <a:off x="4572000" y="998763"/>
            <a:ext cx="3109685" cy="5232399"/>
          </a:xfrm>
          <a:prstGeom prst="roundRect">
            <a:avLst/>
          </a:prstGeom>
          <a:solidFill>
            <a:srgbClr val="00B5E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2" name="Rectangle: Rounded Corners 11">
            <a:extLst>
              <a:ext uri="{FF2B5EF4-FFF2-40B4-BE49-F238E27FC236}">
                <a16:creationId xmlns:a16="http://schemas.microsoft.com/office/drawing/2014/main" id="{8DAB76B9-B293-41BA-BB5B-4ED978BF4239}"/>
              </a:ext>
            </a:extLst>
          </p:cNvPr>
          <p:cNvSpPr/>
          <p:nvPr/>
        </p:nvSpPr>
        <p:spPr bwMode="auto">
          <a:xfrm>
            <a:off x="607786" y="998763"/>
            <a:ext cx="3037114" cy="5232399"/>
          </a:xfrm>
          <a:prstGeom prst="roundRect">
            <a:avLst/>
          </a:prstGeom>
          <a:solidFill>
            <a:schemeClr val="accent4">
              <a:lumMod val="60000"/>
              <a:lumOff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44" name="Rectangle: Rounded Corners 43">
            <a:extLst>
              <a:ext uri="{FF2B5EF4-FFF2-40B4-BE49-F238E27FC236}">
                <a16:creationId xmlns:a16="http://schemas.microsoft.com/office/drawing/2014/main" id="{930DB5C7-1160-4695-937E-D54111E245C5}"/>
              </a:ext>
            </a:extLst>
          </p:cNvPr>
          <p:cNvSpPr/>
          <p:nvPr/>
        </p:nvSpPr>
        <p:spPr bwMode="auto">
          <a:xfrm>
            <a:off x="8590642" y="998763"/>
            <a:ext cx="3109685" cy="5232399"/>
          </a:xfrm>
          <a:prstGeom prst="roundRect">
            <a:avLst/>
          </a:prstGeom>
          <a:solidFill>
            <a:srgbClr val="00A3AD"/>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a:extLst>
              <a:ext uri="{FF2B5EF4-FFF2-40B4-BE49-F238E27FC236}">
                <a16:creationId xmlns:a16="http://schemas.microsoft.com/office/drawing/2014/main" id="{CE4EE83F-06BD-4CA6-8AFD-CC217FC02DFE}"/>
              </a:ext>
            </a:extLst>
          </p:cNvPr>
          <p:cNvSpPr>
            <a:spLocks noGrp="1"/>
          </p:cNvSpPr>
          <p:nvPr>
            <p:ph type="title"/>
          </p:nvPr>
        </p:nvSpPr>
        <p:spPr>
          <a:xfrm>
            <a:off x="609599" y="378458"/>
            <a:ext cx="10141527" cy="577081"/>
          </a:xfrm>
        </p:spPr>
        <p:txBody>
          <a:bodyPr/>
          <a:lstStyle/>
          <a:p>
            <a:r>
              <a:rPr lang="en-US" sz="3750">
                <a:ea typeface="+mj-lt"/>
                <a:cs typeface="+mj-lt"/>
              </a:rPr>
              <a:t>How does it work?</a:t>
            </a:r>
            <a:endParaRPr lang="en-US"/>
          </a:p>
        </p:txBody>
      </p:sp>
      <p:pic>
        <p:nvPicPr>
          <p:cNvPr id="4" name="Picture 4">
            <a:extLst>
              <a:ext uri="{FF2B5EF4-FFF2-40B4-BE49-F238E27FC236}">
                <a16:creationId xmlns:a16="http://schemas.microsoft.com/office/drawing/2014/main" id="{38422F17-78CF-4D48-8A8E-24BB68DF27FD}"/>
              </a:ext>
            </a:extLst>
          </p:cNvPr>
          <p:cNvPicPr>
            <a:picLocks noGrp="1" noChangeAspect="1"/>
          </p:cNvPicPr>
          <p:nvPr>
            <p:ph sz="quarter" idx="22"/>
          </p:nvPr>
        </p:nvPicPr>
        <p:blipFill>
          <a:blip r:embed="rId2"/>
          <a:stretch>
            <a:fillRect/>
          </a:stretch>
        </p:blipFill>
        <p:spPr>
          <a:xfrm>
            <a:off x="4865617" y="1213469"/>
            <a:ext cx="2476500" cy="1647825"/>
          </a:xfrm>
        </p:spPr>
      </p:pic>
      <p:grpSp>
        <p:nvGrpSpPr>
          <p:cNvPr id="15" name="Group 14">
            <a:extLst>
              <a:ext uri="{FF2B5EF4-FFF2-40B4-BE49-F238E27FC236}">
                <a16:creationId xmlns:a16="http://schemas.microsoft.com/office/drawing/2014/main" id="{F6345648-81B7-4BC5-992B-8E80AF04BF1C}"/>
              </a:ext>
            </a:extLst>
          </p:cNvPr>
          <p:cNvGrpSpPr/>
          <p:nvPr/>
        </p:nvGrpSpPr>
        <p:grpSpPr>
          <a:xfrm>
            <a:off x="9251807" y="4506304"/>
            <a:ext cx="1894409" cy="1619981"/>
            <a:chOff x="8736263" y="751308"/>
            <a:chExt cx="2078893" cy="2262523"/>
          </a:xfrm>
        </p:grpSpPr>
        <p:pic>
          <p:nvPicPr>
            <p:cNvPr id="9" name="Picture 10" descr="A picture containing wall, indoor, floor, wood&#10;&#10;Description automatically generated">
              <a:extLst>
                <a:ext uri="{FF2B5EF4-FFF2-40B4-BE49-F238E27FC236}">
                  <a16:creationId xmlns:a16="http://schemas.microsoft.com/office/drawing/2014/main" id="{E151A780-5BB5-4DC2-82DD-7E075D916AAE}"/>
                </a:ext>
              </a:extLst>
            </p:cNvPr>
            <p:cNvPicPr>
              <a:picLocks noChangeAspect="1"/>
            </p:cNvPicPr>
            <p:nvPr/>
          </p:nvPicPr>
          <p:blipFill rotWithShape="1">
            <a:blip r:embed="rId3"/>
            <a:srcRect t="-817" b="17329"/>
            <a:stretch/>
          </p:blipFill>
          <p:spPr>
            <a:xfrm>
              <a:off x="8736263" y="751308"/>
              <a:ext cx="2078893" cy="2262523"/>
            </a:xfrm>
            <a:prstGeom prst="rect">
              <a:avLst/>
            </a:prstGeom>
          </p:spPr>
        </p:pic>
        <p:pic>
          <p:nvPicPr>
            <p:cNvPr id="14" name="Picture 14" descr="Graphical user interface, application, Teams&#10;&#10;Description automatically generated">
              <a:extLst>
                <a:ext uri="{FF2B5EF4-FFF2-40B4-BE49-F238E27FC236}">
                  <a16:creationId xmlns:a16="http://schemas.microsoft.com/office/drawing/2014/main" id="{5B6C2130-414F-4C97-A711-262402AD1D4B}"/>
                </a:ext>
              </a:extLst>
            </p:cNvPr>
            <p:cNvPicPr>
              <a:picLocks noChangeAspect="1"/>
            </p:cNvPicPr>
            <p:nvPr/>
          </p:nvPicPr>
          <p:blipFill>
            <a:blip r:embed="rId4"/>
            <a:stretch>
              <a:fillRect/>
            </a:stretch>
          </p:blipFill>
          <p:spPr>
            <a:xfrm rot="120000">
              <a:off x="9247554" y="811323"/>
              <a:ext cx="887047" cy="507046"/>
            </a:xfrm>
            <a:prstGeom prst="rect">
              <a:avLst/>
            </a:prstGeom>
          </p:spPr>
        </p:pic>
      </p:grpSp>
      <p:sp>
        <p:nvSpPr>
          <p:cNvPr id="18" name="Arrow: Right 17">
            <a:extLst>
              <a:ext uri="{FF2B5EF4-FFF2-40B4-BE49-F238E27FC236}">
                <a16:creationId xmlns:a16="http://schemas.microsoft.com/office/drawing/2014/main" id="{BB6E6091-3996-4879-BD20-068DFDC7FA4A}"/>
              </a:ext>
            </a:extLst>
          </p:cNvPr>
          <p:cNvSpPr/>
          <p:nvPr/>
        </p:nvSpPr>
        <p:spPr bwMode="auto">
          <a:xfrm>
            <a:off x="3643913" y="3416299"/>
            <a:ext cx="887694" cy="484632"/>
          </a:xfrm>
          <a:prstGeom prst="rightArrow">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nvGrpSpPr>
          <p:cNvPr id="8" name="Group 7">
            <a:extLst>
              <a:ext uri="{FF2B5EF4-FFF2-40B4-BE49-F238E27FC236}">
                <a16:creationId xmlns:a16="http://schemas.microsoft.com/office/drawing/2014/main" id="{84CCFBF1-EB68-41CA-BBC3-ECE68AC2750A}"/>
              </a:ext>
            </a:extLst>
          </p:cNvPr>
          <p:cNvGrpSpPr/>
          <p:nvPr/>
        </p:nvGrpSpPr>
        <p:grpSpPr>
          <a:xfrm>
            <a:off x="1233443" y="2989177"/>
            <a:ext cx="1847228" cy="1221590"/>
            <a:chOff x="443846" y="3160235"/>
            <a:chExt cx="1847228" cy="1221590"/>
          </a:xfrm>
        </p:grpSpPr>
        <p:pic>
          <p:nvPicPr>
            <p:cNvPr id="22" name="Graphic 22" descr="Gears with solid fill">
              <a:extLst>
                <a:ext uri="{FF2B5EF4-FFF2-40B4-BE49-F238E27FC236}">
                  <a16:creationId xmlns:a16="http://schemas.microsoft.com/office/drawing/2014/main" id="{ED9E317F-C943-439E-80BE-747133B253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4189" y="3160235"/>
              <a:ext cx="914400" cy="914400"/>
            </a:xfrm>
            <a:prstGeom prst="rect">
              <a:avLst/>
            </a:prstGeom>
          </p:spPr>
        </p:pic>
        <p:sp>
          <p:nvSpPr>
            <p:cNvPr id="28" name="TextBox 27">
              <a:extLst>
                <a:ext uri="{FF2B5EF4-FFF2-40B4-BE49-F238E27FC236}">
                  <a16:creationId xmlns:a16="http://schemas.microsoft.com/office/drawing/2014/main" id="{AC5915E4-2398-45FB-A9CA-E288649572CF}"/>
                </a:ext>
              </a:extLst>
            </p:cNvPr>
            <p:cNvSpPr txBox="1"/>
            <p:nvPr/>
          </p:nvSpPr>
          <p:spPr>
            <a:xfrm>
              <a:off x="443846" y="4074048"/>
              <a:ext cx="184722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b="1">
                  <a:solidFill>
                    <a:schemeClr val="bg1"/>
                  </a:solidFill>
                  <a:highlight>
                    <a:srgbClr val="808080"/>
                  </a:highlight>
                  <a:latin typeface="Arial"/>
                  <a:ea typeface="Arial Unicode MS"/>
                  <a:cs typeface="Arial Unicode MS"/>
                </a:rPr>
                <a:t>Product Setup </a:t>
              </a:r>
              <a:endParaRPr lang="en-US" b="1">
                <a:solidFill>
                  <a:schemeClr val="bg1"/>
                </a:solidFill>
                <a:highlight>
                  <a:srgbClr val="808080"/>
                </a:highlight>
              </a:endParaRPr>
            </a:p>
          </p:txBody>
        </p:sp>
      </p:grpSp>
      <p:grpSp>
        <p:nvGrpSpPr>
          <p:cNvPr id="30" name="Group 29">
            <a:extLst>
              <a:ext uri="{FF2B5EF4-FFF2-40B4-BE49-F238E27FC236}">
                <a16:creationId xmlns:a16="http://schemas.microsoft.com/office/drawing/2014/main" id="{DE0CADFF-933A-401A-83CE-4358A69FD97B}"/>
              </a:ext>
            </a:extLst>
          </p:cNvPr>
          <p:cNvGrpSpPr/>
          <p:nvPr/>
        </p:nvGrpSpPr>
        <p:grpSpPr>
          <a:xfrm>
            <a:off x="5424715" y="3094263"/>
            <a:ext cx="1636666" cy="1174490"/>
            <a:chOff x="5420179" y="3164549"/>
            <a:chExt cx="1636666" cy="1174490"/>
          </a:xfrm>
        </p:grpSpPr>
        <p:pic>
          <p:nvPicPr>
            <p:cNvPr id="21" name="Graphic 21" descr="Daily calendar with solid fill">
              <a:extLst>
                <a:ext uri="{FF2B5EF4-FFF2-40B4-BE49-F238E27FC236}">
                  <a16:creationId xmlns:a16="http://schemas.microsoft.com/office/drawing/2014/main" id="{CBC8D096-5193-441A-BA7B-5EF0B00326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2429" y="3164549"/>
              <a:ext cx="914400" cy="914400"/>
            </a:xfrm>
            <a:prstGeom prst="rect">
              <a:avLst/>
            </a:prstGeom>
          </p:spPr>
        </p:pic>
        <p:sp>
          <p:nvSpPr>
            <p:cNvPr id="42" name="TextBox 41">
              <a:extLst>
                <a:ext uri="{FF2B5EF4-FFF2-40B4-BE49-F238E27FC236}">
                  <a16:creationId xmlns:a16="http://schemas.microsoft.com/office/drawing/2014/main" id="{1313143B-D05B-429C-BB59-935D89FD0CAB}"/>
                </a:ext>
              </a:extLst>
            </p:cNvPr>
            <p:cNvSpPr txBox="1"/>
            <p:nvPr/>
          </p:nvSpPr>
          <p:spPr>
            <a:xfrm>
              <a:off x="5420179" y="4031262"/>
              <a:ext cx="1636666"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sz="2000" b="1">
                  <a:solidFill>
                    <a:schemeClr val="bg1"/>
                  </a:solidFill>
                  <a:highlight>
                    <a:srgbClr val="808080"/>
                  </a:highlight>
                  <a:latin typeface="Arial"/>
                  <a:ea typeface="Arial Unicode MS"/>
                  <a:cs typeface="Arial Unicode MS"/>
                </a:rPr>
                <a:t> 1. Schedule </a:t>
              </a:r>
              <a:r>
                <a:rPr lang="en-US" sz="2000" b="1">
                  <a:solidFill>
                    <a:schemeClr val="bg1"/>
                  </a:solidFill>
                  <a:latin typeface="Arial"/>
                  <a:ea typeface="Arial Unicode MS"/>
                  <a:cs typeface="Arial Unicode MS"/>
                </a:rPr>
                <a:t> </a:t>
              </a:r>
              <a:endParaRPr lang="en-US" b="1">
                <a:solidFill>
                  <a:schemeClr val="bg1"/>
                </a:solidFill>
              </a:endParaRPr>
            </a:p>
          </p:txBody>
        </p:sp>
      </p:grpSp>
      <p:grpSp>
        <p:nvGrpSpPr>
          <p:cNvPr id="31" name="Group 30">
            <a:extLst>
              <a:ext uri="{FF2B5EF4-FFF2-40B4-BE49-F238E27FC236}">
                <a16:creationId xmlns:a16="http://schemas.microsoft.com/office/drawing/2014/main" id="{560E63C8-B3DC-43CA-8484-DB7C9F4F4693}"/>
              </a:ext>
            </a:extLst>
          </p:cNvPr>
          <p:cNvGrpSpPr/>
          <p:nvPr/>
        </p:nvGrpSpPr>
        <p:grpSpPr>
          <a:xfrm>
            <a:off x="9497785" y="2875456"/>
            <a:ext cx="1381789" cy="1406422"/>
            <a:chOff x="9506793" y="2971274"/>
            <a:chExt cx="1381789" cy="1406422"/>
          </a:xfrm>
        </p:grpSpPr>
        <p:pic>
          <p:nvPicPr>
            <p:cNvPr id="23" name="Graphic 27" descr="Social network with solid fill">
              <a:extLst>
                <a:ext uri="{FF2B5EF4-FFF2-40B4-BE49-F238E27FC236}">
                  <a16:creationId xmlns:a16="http://schemas.microsoft.com/office/drawing/2014/main" id="{B3C58724-EBE2-4FDC-BE7A-AB6BC5713B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8543" y="2971274"/>
              <a:ext cx="1171073" cy="1187115"/>
            </a:xfrm>
            <a:prstGeom prst="rect">
              <a:avLst/>
            </a:prstGeom>
          </p:spPr>
        </p:pic>
        <p:sp>
          <p:nvSpPr>
            <p:cNvPr id="43" name="TextBox 42">
              <a:extLst>
                <a:ext uri="{FF2B5EF4-FFF2-40B4-BE49-F238E27FC236}">
                  <a16:creationId xmlns:a16="http://schemas.microsoft.com/office/drawing/2014/main" id="{629465E5-B5B3-4BF2-B7A3-0FB6218DBE33}"/>
                </a:ext>
              </a:extLst>
            </p:cNvPr>
            <p:cNvSpPr txBox="1"/>
            <p:nvPr/>
          </p:nvSpPr>
          <p:spPr>
            <a:xfrm>
              <a:off x="9506793" y="4069919"/>
              <a:ext cx="1381789" cy="30777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sz="2000" b="1">
                  <a:solidFill>
                    <a:schemeClr val="bg1"/>
                  </a:solidFill>
                  <a:highlight>
                    <a:srgbClr val="808080"/>
                  </a:highlight>
                  <a:latin typeface="Arial"/>
                  <a:ea typeface="Arial Unicode MS"/>
                  <a:cs typeface="Arial Unicode MS"/>
                </a:rPr>
                <a:t>2. Connect </a:t>
              </a:r>
              <a:endParaRPr lang="en-US" b="1">
                <a:solidFill>
                  <a:schemeClr val="bg1"/>
                </a:solidFill>
                <a:highlight>
                  <a:srgbClr val="808080"/>
                </a:highlight>
              </a:endParaRPr>
            </a:p>
          </p:txBody>
        </p:sp>
      </p:grpSp>
      <p:grpSp>
        <p:nvGrpSpPr>
          <p:cNvPr id="33" name="Group 32">
            <a:extLst>
              <a:ext uri="{FF2B5EF4-FFF2-40B4-BE49-F238E27FC236}">
                <a16:creationId xmlns:a16="http://schemas.microsoft.com/office/drawing/2014/main" id="{80223EAE-E148-4C12-BC2F-6AC0A8D26113}"/>
              </a:ext>
            </a:extLst>
          </p:cNvPr>
          <p:cNvGrpSpPr/>
          <p:nvPr/>
        </p:nvGrpSpPr>
        <p:grpSpPr>
          <a:xfrm>
            <a:off x="7680698" y="3193721"/>
            <a:ext cx="906055" cy="929786"/>
            <a:chOff x="7680698" y="3254703"/>
            <a:chExt cx="906055" cy="929786"/>
          </a:xfrm>
        </p:grpSpPr>
        <p:sp>
          <p:nvSpPr>
            <p:cNvPr id="46" name="Arrow: Right 45">
              <a:extLst>
                <a:ext uri="{FF2B5EF4-FFF2-40B4-BE49-F238E27FC236}">
                  <a16:creationId xmlns:a16="http://schemas.microsoft.com/office/drawing/2014/main" id="{5E134181-8A99-4101-90ED-B1DA746BB783}"/>
                </a:ext>
              </a:extLst>
            </p:cNvPr>
            <p:cNvSpPr/>
            <p:nvPr/>
          </p:nvSpPr>
          <p:spPr bwMode="auto">
            <a:xfrm>
              <a:off x="7680698" y="3254703"/>
              <a:ext cx="887694" cy="484632"/>
            </a:xfrm>
            <a:prstGeom prst="rightArrow">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47" name="Arrow: Right 46">
              <a:extLst>
                <a:ext uri="{FF2B5EF4-FFF2-40B4-BE49-F238E27FC236}">
                  <a16:creationId xmlns:a16="http://schemas.microsoft.com/office/drawing/2014/main" id="{F6491242-CF0C-4B39-B9D6-F88857F993FE}"/>
                </a:ext>
              </a:extLst>
            </p:cNvPr>
            <p:cNvSpPr/>
            <p:nvPr/>
          </p:nvSpPr>
          <p:spPr bwMode="auto">
            <a:xfrm rot="10800000">
              <a:off x="7699059" y="3699857"/>
              <a:ext cx="887694" cy="484632"/>
            </a:xfrm>
            <a:prstGeom prst="rightArrow">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pic>
        <p:nvPicPr>
          <p:cNvPr id="7" name="Picture 10" descr="Graphical user interface, application&#10;&#10;Description automatically generated">
            <a:extLst>
              <a:ext uri="{FF2B5EF4-FFF2-40B4-BE49-F238E27FC236}">
                <a16:creationId xmlns:a16="http://schemas.microsoft.com/office/drawing/2014/main" id="{F71CFDD7-DCE9-4216-848B-39BAD7D02EDD}"/>
              </a:ext>
            </a:extLst>
          </p:cNvPr>
          <p:cNvPicPr>
            <a:picLocks noChangeAspect="1"/>
          </p:cNvPicPr>
          <p:nvPr/>
        </p:nvPicPr>
        <p:blipFill rotWithShape="1">
          <a:blip r:embed="rId11"/>
          <a:srcRect l="3509" r="2924" b="467"/>
          <a:stretch/>
        </p:blipFill>
        <p:spPr>
          <a:xfrm>
            <a:off x="8863264" y="1216193"/>
            <a:ext cx="2566742" cy="1706490"/>
          </a:xfrm>
          <a:prstGeom prst="rect">
            <a:avLst/>
          </a:prstGeom>
        </p:spPr>
      </p:pic>
      <p:pic>
        <p:nvPicPr>
          <p:cNvPr id="17" name="Picture 18" descr="Text&#10;&#10;Description automatically generated">
            <a:extLst>
              <a:ext uri="{FF2B5EF4-FFF2-40B4-BE49-F238E27FC236}">
                <a16:creationId xmlns:a16="http://schemas.microsoft.com/office/drawing/2014/main" id="{B1D2951E-413F-4145-B31C-93E7193B7AF6}"/>
              </a:ext>
            </a:extLst>
          </p:cNvPr>
          <p:cNvPicPr>
            <a:picLocks noChangeAspect="1"/>
          </p:cNvPicPr>
          <p:nvPr/>
        </p:nvPicPr>
        <p:blipFill rotWithShape="1">
          <a:blip r:embed="rId12"/>
          <a:srcRect l="3216" r="3216" b="467"/>
          <a:stretch/>
        </p:blipFill>
        <p:spPr>
          <a:xfrm>
            <a:off x="842211" y="4280234"/>
            <a:ext cx="2566742" cy="1706490"/>
          </a:xfrm>
          <a:prstGeom prst="rect">
            <a:avLst/>
          </a:prstGeom>
        </p:spPr>
      </p:pic>
      <p:pic>
        <p:nvPicPr>
          <p:cNvPr id="24" name="Picture 28" descr="Graphical user interface, application, Teams&#10;&#10;Description automatically generated">
            <a:extLst>
              <a:ext uri="{FF2B5EF4-FFF2-40B4-BE49-F238E27FC236}">
                <a16:creationId xmlns:a16="http://schemas.microsoft.com/office/drawing/2014/main" id="{2B8F1258-DEDD-422C-B46E-B7C567B47C6E}"/>
              </a:ext>
            </a:extLst>
          </p:cNvPr>
          <p:cNvPicPr>
            <a:picLocks noChangeAspect="1"/>
          </p:cNvPicPr>
          <p:nvPr/>
        </p:nvPicPr>
        <p:blipFill rotWithShape="1">
          <a:blip r:embed="rId13"/>
          <a:srcRect l="3216" r="3509" b="357"/>
          <a:stretch/>
        </p:blipFill>
        <p:spPr>
          <a:xfrm>
            <a:off x="802106" y="1216192"/>
            <a:ext cx="2558721" cy="1708375"/>
          </a:xfrm>
          <a:prstGeom prst="rect">
            <a:avLst/>
          </a:prstGeom>
        </p:spPr>
      </p:pic>
      <p:sp>
        <p:nvSpPr>
          <p:cNvPr id="5" name="TextBox 4">
            <a:extLst>
              <a:ext uri="{FF2B5EF4-FFF2-40B4-BE49-F238E27FC236}">
                <a16:creationId xmlns:a16="http://schemas.microsoft.com/office/drawing/2014/main" id="{7AC461ED-7027-4CCA-9664-24BD7222A829}"/>
              </a:ext>
            </a:extLst>
          </p:cNvPr>
          <p:cNvSpPr txBox="1"/>
          <p:nvPr/>
        </p:nvSpPr>
        <p:spPr>
          <a:xfrm>
            <a:off x="11585467" y="2147"/>
            <a:ext cx="583814" cy="338554"/>
          </a:xfrm>
          <a:prstGeom prst="rect">
            <a:avLst/>
          </a:prstGeom>
          <a:noFill/>
        </p:spPr>
        <p:txBody>
          <a:bodyPr rot="0" spcFirstLastPara="0" vertOverflow="overflow" horzOverflow="overflow" vert="horz" wrap="none" lIns="45720" tIns="45720" rIns="137160" bIns="45720" numCol="1" spcCol="0" rtlCol="0" fromWordArt="0" anchor="t" anchorCtr="0" forceAA="0" compatLnSpc="1">
            <a:prstTxWarp prst="textNoShape">
              <a:avLst/>
            </a:prstTxWarp>
            <a:spAutoFit/>
          </a:bodyPr>
          <a:lstStyle/>
          <a:p>
            <a:pPr algn="ctr"/>
            <a:r>
              <a:rPr lang="en-US" sz="1600">
                <a:solidFill>
                  <a:schemeClr val="tx2"/>
                </a:solidFill>
                <a:latin typeface="Arial"/>
                <a:ea typeface="Arial Unicode MS"/>
                <a:cs typeface="Arial Unicode MS"/>
              </a:rPr>
              <a:t>4.09</a:t>
            </a:r>
            <a:endParaRPr lang="en-US" sz="1600"/>
          </a:p>
        </p:txBody>
      </p:sp>
      <p:sp>
        <p:nvSpPr>
          <p:cNvPr id="11" name="Slide Number Placeholder 4">
            <a:extLst>
              <a:ext uri="{FF2B5EF4-FFF2-40B4-BE49-F238E27FC236}">
                <a16:creationId xmlns:a16="http://schemas.microsoft.com/office/drawing/2014/main" id="{99214D89-5212-4789-BEF0-3B44B57087B3}"/>
              </a:ext>
            </a:extLst>
          </p:cNvPr>
          <p:cNvSpPr txBox="1">
            <a:spLocks/>
          </p:cNvSpPr>
          <p:nvPr/>
        </p:nvSpPr>
        <p:spPr>
          <a:xfrm>
            <a:off x="11586635" y="6332953"/>
            <a:ext cx="454400" cy="333375"/>
          </a:xfrm>
          <a:prstGeom prst="rect">
            <a:avLst/>
          </a:prstGeom>
        </p:spPr>
        <p:txBody>
          <a:bodyPr/>
          <a:lstStyle>
            <a:defPPr>
              <a:defRPr lang="en-US"/>
            </a:defPPr>
            <a:lvl1pPr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1pPr>
            <a:lvl2pPr marL="511175" indent="-191135"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2pPr>
            <a:lvl3pPr marL="1023462" indent="-383382"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3pPr>
            <a:lvl4pPr marL="1535748" indent="-575628"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4pPr>
            <a:lvl5pPr marL="2048034" indent="-767874"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6pPr>
            <a:lvl7pPr marL="192024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7pPr>
            <a:lvl8pPr marL="224028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8pPr>
            <a:lvl9pPr marL="256032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9pPr>
          </a:lstStyle>
          <a:p>
            <a:fld id="{AD816501-AAE5-214E-B100-00C3DC5F5E3F}" type="slidenum">
              <a:rPr lang="en-US" sz="800" smtClean="0">
                <a:solidFill>
                  <a:srgbClr val="FF0000"/>
                </a:solidFill>
              </a:rPr>
              <a:pPr/>
              <a:t>5</a:t>
            </a:fld>
            <a:endParaRPr lang="en-US" sz="800">
              <a:solidFill>
                <a:srgbClr val="FF0000"/>
              </a:solidFill>
            </a:endParaRPr>
          </a:p>
        </p:txBody>
      </p:sp>
      <p:pic>
        <p:nvPicPr>
          <p:cNvPr id="6" name="Picture 6" descr="A picture containing text, sign&#10;&#10;Description automatically generated">
            <a:extLst>
              <a:ext uri="{FF2B5EF4-FFF2-40B4-BE49-F238E27FC236}">
                <a16:creationId xmlns:a16="http://schemas.microsoft.com/office/drawing/2014/main" id="{4BB67045-5D1E-4127-AA01-E2DDB69A2CE9}"/>
              </a:ext>
            </a:extLst>
          </p:cNvPr>
          <p:cNvPicPr>
            <a:picLocks noChangeAspect="1"/>
          </p:cNvPicPr>
          <p:nvPr/>
        </p:nvPicPr>
        <p:blipFill>
          <a:blip r:embed="rId14"/>
          <a:stretch>
            <a:fillRect/>
          </a:stretch>
        </p:blipFill>
        <p:spPr>
          <a:xfrm>
            <a:off x="1639677" y="1689247"/>
            <a:ext cx="897877" cy="624301"/>
          </a:xfrm>
          <a:prstGeom prst="rect">
            <a:avLst/>
          </a:prstGeom>
        </p:spPr>
      </p:pic>
    </p:spTree>
    <p:extLst>
      <p:ext uri="{BB962C8B-B14F-4D97-AF65-F5344CB8AC3E}">
        <p14:creationId xmlns:p14="http://schemas.microsoft.com/office/powerpoint/2010/main" val="40750256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8EE07-1D39-6E44-96FD-8C46C92C6F7B}"/>
              </a:ext>
            </a:extLst>
          </p:cNvPr>
          <p:cNvSpPr>
            <a:spLocks noGrp="1"/>
          </p:cNvSpPr>
          <p:nvPr>
            <p:ph type="title"/>
          </p:nvPr>
        </p:nvSpPr>
        <p:spPr>
          <a:xfrm>
            <a:off x="605367" y="378458"/>
            <a:ext cx="8128702" cy="577081"/>
          </a:xfrm>
        </p:spPr>
        <p:txBody>
          <a:bodyPr/>
          <a:lstStyle/>
          <a:p>
            <a:r>
              <a:rPr lang="en-US">
                <a:ea typeface="Arial Unicode MS"/>
                <a:cs typeface="Arial Unicode MS"/>
              </a:rPr>
              <a:t>Will it scale?</a:t>
            </a:r>
            <a:endParaRPr lang="en-US"/>
          </a:p>
        </p:txBody>
      </p:sp>
      <p:sp>
        <p:nvSpPr>
          <p:cNvPr id="3" name="Content Placeholder 2">
            <a:extLst>
              <a:ext uri="{FF2B5EF4-FFF2-40B4-BE49-F238E27FC236}">
                <a16:creationId xmlns:a16="http://schemas.microsoft.com/office/drawing/2014/main" id="{2F991BBF-3A96-9F44-AF62-40D0944ADF70}"/>
              </a:ext>
            </a:extLst>
          </p:cNvPr>
          <p:cNvSpPr>
            <a:spLocks noGrp="1"/>
          </p:cNvSpPr>
          <p:nvPr>
            <p:ph sz="quarter" idx="15"/>
          </p:nvPr>
        </p:nvSpPr>
        <p:spPr>
          <a:xfrm>
            <a:off x="607204" y="1214517"/>
            <a:ext cx="10884317" cy="876969"/>
          </a:xfrm>
        </p:spPr>
        <p:txBody>
          <a:bodyPr/>
          <a:lstStyle/>
          <a:p>
            <a:pPr algn="l"/>
            <a:r>
              <a:rPr lang="en-US">
                <a:solidFill>
                  <a:schemeClr val="tx1">
                    <a:lumMod val="75000"/>
                    <a:lumOff val="25000"/>
                  </a:schemeClr>
                </a:solidFill>
                <a:ea typeface="Arial Unicode MS"/>
                <a:cs typeface="Arial Unicode MS"/>
              </a:rPr>
              <a:t>Telehealth Simplified is not tied to a single institution. It will work with popular telehealth solutions used by various healthcare systems.</a:t>
            </a:r>
            <a:endParaRPr lang="en-US">
              <a:solidFill>
                <a:schemeClr val="tx1">
                  <a:lumMod val="75000"/>
                  <a:lumOff val="25000"/>
                </a:schemeClr>
              </a:solidFill>
            </a:endParaRPr>
          </a:p>
          <a:p>
            <a:pPr algn="l"/>
            <a:endParaRPr lang="en-US">
              <a:solidFill>
                <a:schemeClr val="tx1">
                  <a:lumMod val="75000"/>
                  <a:lumOff val="25000"/>
                </a:schemeClr>
              </a:solidFill>
            </a:endParaRPr>
          </a:p>
          <a:p>
            <a:pPr algn="l"/>
            <a:endParaRPr lang="en-US">
              <a:solidFill>
                <a:schemeClr val="tx1">
                  <a:lumMod val="75000"/>
                  <a:lumOff val="25000"/>
                </a:schemeClr>
              </a:solidFill>
            </a:endParaRPr>
          </a:p>
          <a:p>
            <a:pPr algn="l"/>
            <a:r>
              <a:rPr lang="en-US" i="1">
                <a:solidFill>
                  <a:schemeClr val="tx1">
                    <a:lumMod val="75000"/>
                    <a:lumOff val="25000"/>
                  </a:schemeClr>
                </a:solidFill>
                <a:ea typeface="Arial Unicode MS"/>
                <a:cs typeface="Arial Unicode MS"/>
              </a:rPr>
              <a:t>Success requires integration of the following:</a:t>
            </a:r>
            <a:endParaRPr lang="en-US" i="1">
              <a:solidFill>
                <a:schemeClr val="tx1">
                  <a:lumMod val="75000"/>
                  <a:lumOff val="25000"/>
                </a:schemeClr>
              </a:solidFill>
            </a:endParaRPr>
          </a:p>
          <a:p>
            <a:pPr algn="l"/>
            <a:endParaRPr lang="en-US">
              <a:solidFill>
                <a:schemeClr val="tx1">
                  <a:lumMod val="75000"/>
                  <a:lumOff val="25000"/>
                </a:schemeClr>
              </a:solidFill>
            </a:endParaRPr>
          </a:p>
        </p:txBody>
      </p:sp>
      <p:sp>
        <p:nvSpPr>
          <p:cNvPr id="5" name="Slide Number Placeholder 4">
            <a:extLst>
              <a:ext uri="{FF2B5EF4-FFF2-40B4-BE49-F238E27FC236}">
                <a16:creationId xmlns:a16="http://schemas.microsoft.com/office/drawing/2014/main" id="{D5B6FB1F-B37A-5249-8B56-E6468F959A07}"/>
              </a:ext>
            </a:extLst>
          </p:cNvPr>
          <p:cNvSpPr>
            <a:spLocks noGrp="1"/>
          </p:cNvSpPr>
          <p:nvPr>
            <p:ph type="sldNum" sz="quarter" idx="4"/>
          </p:nvPr>
        </p:nvSpPr>
        <p:spPr/>
        <p:txBody>
          <a:bodyPr/>
          <a:lstStyle/>
          <a:p>
            <a:fld id="{AD816501-AAE5-214E-B100-00C3DC5F5E3F}" type="slidenum">
              <a:rPr lang="en-US" smtClean="0"/>
              <a:pPr/>
              <a:t>6</a:t>
            </a:fld>
            <a:endParaRPr lang="en-US"/>
          </a:p>
        </p:txBody>
      </p:sp>
      <p:pic>
        <p:nvPicPr>
          <p:cNvPr id="4" name="Picture 5" descr="A picture containing text, indoor, electronics&#10;&#10;Description automatically generated">
            <a:extLst>
              <a:ext uri="{FF2B5EF4-FFF2-40B4-BE49-F238E27FC236}">
                <a16:creationId xmlns:a16="http://schemas.microsoft.com/office/drawing/2014/main" id="{83B6C7AD-8335-45B3-8897-2146AA85A59F}"/>
              </a:ext>
            </a:extLst>
          </p:cNvPr>
          <p:cNvPicPr>
            <a:picLocks noChangeAspect="1"/>
          </p:cNvPicPr>
          <p:nvPr/>
        </p:nvPicPr>
        <p:blipFill>
          <a:blip r:embed="rId3"/>
          <a:stretch>
            <a:fillRect/>
          </a:stretch>
        </p:blipFill>
        <p:spPr>
          <a:xfrm>
            <a:off x="371252" y="3263638"/>
            <a:ext cx="2675965" cy="1834407"/>
          </a:xfrm>
          <a:prstGeom prst="rect">
            <a:avLst/>
          </a:prstGeom>
        </p:spPr>
      </p:pic>
      <p:sp>
        <p:nvSpPr>
          <p:cNvPr id="6" name="TextBox 5">
            <a:extLst>
              <a:ext uri="{FF2B5EF4-FFF2-40B4-BE49-F238E27FC236}">
                <a16:creationId xmlns:a16="http://schemas.microsoft.com/office/drawing/2014/main" id="{F092BEA1-F289-4E57-B638-A394377DACF7}"/>
              </a:ext>
            </a:extLst>
          </p:cNvPr>
          <p:cNvSpPr txBox="1"/>
          <p:nvPr/>
        </p:nvSpPr>
        <p:spPr>
          <a:xfrm>
            <a:off x="799034" y="5102702"/>
            <a:ext cx="1824217" cy="24622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sz="1600" b="1">
                <a:solidFill>
                  <a:schemeClr val="tx2"/>
                </a:solidFill>
                <a:latin typeface="Arial"/>
                <a:ea typeface="Arial Unicode MS"/>
                <a:cs typeface="Arial Unicode MS"/>
              </a:rPr>
              <a:t>Hardware Provider</a:t>
            </a:r>
            <a:endParaRPr lang="en-US" sz="1600" b="1">
              <a:solidFill>
                <a:schemeClr val="tx2"/>
              </a:solidFill>
            </a:endParaRPr>
          </a:p>
        </p:txBody>
      </p:sp>
      <p:pic>
        <p:nvPicPr>
          <p:cNvPr id="8" name="Picture 8" descr="A picture containing text, different, various, dish&#10;&#10;Description automatically generated">
            <a:extLst>
              <a:ext uri="{FF2B5EF4-FFF2-40B4-BE49-F238E27FC236}">
                <a16:creationId xmlns:a16="http://schemas.microsoft.com/office/drawing/2014/main" id="{096C0A62-672B-4EE4-B429-7406FC06A98C}"/>
              </a:ext>
            </a:extLst>
          </p:cNvPr>
          <p:cNvPicPr>
            <a:picLocks noChangeAspect="1"/>
          </p:cNvPicPr>
          <p:nvPr/>
        </p:nvPicPr>
        <p:blipFill>
          <a:blip r:embed="rId4"/>
          <a:stretch>
            <a:fillRect/>
          </a:stretch>
        </p:blipFill>
        <p:spPr>
          <a:xfrm>
            <a:off x="9096921" y="3247088"/>
            <a:ext cx="2474259" cy="1866900"/>
          </a:xfrm>
          <a:prstGeom prst="rect">
            <a:avLst/>
          </a:prstGeom>
        </p:spPr>
      </p:pic>
      <p:sp>
        <p:nvSpPr>
          <p:cNvPr id="9" name="TextBox 8">
            <a:extLst>
              <a:ext uri="{FF2B5EF4-FFF2-40B4-BE49-F238E27FC236}">
                <a16:creationId xmlns:a16="http://schemas.microsoft.com/office/drawing/2014/main" id="{38F100EA-37D3-455C-920A-C0B7E388FD08}"/>
              </a:ext>
            </a:extLst>
          </p:cNvPr>
          <p:cNvSpPr txBox="1"/>
          <p:nvPr/>
        </p:nvSpPr>
        <p:spPr>
          <a:xfrm>
            <a:off x="9429317" y="5101621"/>
            <a:ext cx="1801775" cy="24622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sz="1600" b="1">
                <a:solidFill>
                  <a:schemeClr val="tx2"/>
                </a:solidFill>
                <a:latin typeface="Arial"/>
                <a:ea typeface="Arial Unicode MS"/>
                <a:cs typeface="Arial Unicode MS"/>
              </a:rPr>
              <a:t>Product Marketing</a:t>
            </a:r>
            <a:endParaRPr lang="en-US" sz="1600" b="1">
              <a:solidFill>
                <a:schemeClr val="tx2"/>
              </a:solidFill>
            </a:endParaRPr>
          </a:p>
        </p:txBody>
      </p:sp>
      <p:pic>
        <p:nvPicPr>
          <p:cNvPr id="10" name="Picture 10" descr="A picture containing person, holding, person, indoor&#10;&#10;Description automatically generated">
            <a:extLst>
              <a:ext uri="{FF2B5EF4-FFF2-40B4-BE49-F238E27FC236}">
                <a16:creationId xmlns:a16="http://schemas.microsoft.com/office/drawing/2014/main" id="{04BA6BF7-5759-4A03-9F2E-72688A9A0E2E}"/>
              </a:ext>
            </a:extLst>
          </p:cNvPr>
          <p:cNvPicPr>
            <a:picLocks noChangeAspect="1"/>
          </p:cNvPicPr>
          <p:nvPr/>
        </p:nvPicPr>
        <p:blipFill>
          <a:blip r:embed="rId5"/>
          <a:stretch>
            <a:fillRect/>
          </a:stretch>
        </p:blipFill>
        <p:spPr>
          <a:xfrm>
            <a:off x="3214442" y="3273390"/>
            <a:ext cx="2743200" cy="1827657"/>
          </a:xfrm>
          <a:prstGeom prst="rect">
            <a:avLst/>
          </a:prstGeom>
        </p:spPr>
      </p:pic>
      <p:sp>
        <p:nvSpPr>
          <p:cNvPr id="11" name="TextBox 10">
            <a:extLst>
              <a:ext uri="{FF2B5EF4-FFF2-40B4-BE49-F238E27FC236}">
                <a16:creationId xmlns:a16="http://schemas.microsoft.com/office/drawing/2014/main" id="{D1A7AE01-491C-4E28-B2AF-4B27ABAB8D90}"/>
              </a:ext>
            </a:extLst>
          </p:cNvPr>
          <p:cNvSpPr txBox="1"/>
          <p:nvPr/>
        </p:nvSpPr>
        <p:spPr>
          <a:xfrm>
            <a:off x="3217276" y="5108708"/>
            <a:ext cx="2792311"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a:solidFill>
                  <a:schemeClr val="tx2"/>
                </a:solidFill>
                <a:latin typeface="Arial"/>
                <a:ea typeface="Arial Unicode MS"/>
                <a:cs typeface="Arial Unicode MS"/>
              </a:rPr>
              <a:t>Existing telehealth solutions</a:t>
            </a:r>
          </a:p>
        </p:txBody>
      </p:sp>
      <p:sp>
        <p:nvSpPr>
          <p:cNvPr id="12" name="TextBox 11">
            <a:extLst>
              <a:ext uri="{FF2B5EF4-FFF2-40B4-BE49-F238E27FC236}">
                <a16:creationId xmlns:a16="http://schemas.microsoft.com/office/drawing/2014/main" id="{76B1E3FA-92AE-43AC-8BBD-D492AF32B781}"/>
              </a:ext>
            </a:extLst>
          </p:cNvPr>
          <p:cNvSpPr txBox="1"/>
          <p:nvPr/>
        </p:nvSpPr>
        <p:spPr>
          <a:xfrm>
            <a:off x="5233322" y="2096350"/>
            <a:ext cx="65" cy="323165"/>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endParaRPr lang="en-US" i="1">
              <a:cs typeface="Arial"/>
            </a:endParaRPr>
          </a:p>
        </p:txBody>
      </p:sp>
      <p:pic>
        <p:nvPicPr>
          <p:cNvPr id="13" name="Picture 13" descr="A picture containing text, tree, sky, outdoor&#10;&#10;Description automatically generated">
            <a:extLst>
              <a:ext uri="{FF2B5EF4-FFF2-40B4-BE49-F238E27FC236}">
                <a16:creationId xmlns:a16="http://schemas.microsoft.com/office/drawing/2014/main" id="{32AF10AB-B206-4FFD-95BA-D1E1DA69ABAE}"/>
              </a:ext>
            </a:extLst>
          </p:cNvPr>
          <p:cNvPicPr>
            <a:picLocks noChangeAspect="1"/>
          </p:cNvPicPr>
          <p:nvPr/>
        </p:nvPicPr>
        <p:blipFill>
          <a:blip r:embed="rId6"/>
          <a:stretch>
            <a:fillRect/>
          </a:stretch>
        </p:blipFill>
        <p:spPr>
          <a:xfrm>
            <a:off x="6189130" y="3273391"/>
            <a:ext cx="2743200" cy="1827657"/>
          </a:xfrm>
          <a:prstGeom prst="rect">
            <a:avLst/>
          </a:prstGeom>
        </p:spPr>
      </p:pic>
      <p:sp>
        <p:nvSpPr>
          <p:cNvPr id="14" name="TextBox 13">
            <a:extLst>
              <a:ext uri="{FF2B5EF4-FFF2-40B4-BE49-F238E27FC236}">
                <a16:creationId xmlns:a16="http://schemas.microsoft.com/office/drawing/2014/main" id="{F4C1F832-5CAA-4D2B-BB66-D3B1C5F3E4CD}"/>
              </a:ext>
            </a:extLst>
          </p:cNvPr>
          <p:cNvSpPr txBox="1"/>
          <p:nvPr/>
        </p:nvSpPr>
        <p:spPr>
          <a:xfrm>
            <a:off x="6609755" y="5106278"/>
            <a:ext cx="1911549" cy="246221"/>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sz="1600" b="1">
                <a:solidFill>
                  <a:schemeClr val="tx2"/>
                </a:solidFill>
              </a:rPr>
              <a:t>Telecommunication</a:t>
            </a:r>
            <a:endParaRPr lang="en-US" sz="1600"/>
          </a:p>
        </p:txBody>
      </p:sp>
      <p:sp>
        <p:nvSpPr>
          <p:cNvPr id="15" name="TextBox 14">
            <a:extLst>
              <a:ext uri="{FF2B5EF4-FFF2-40B4-BE49-F238E27FC236}">
                <a16:creationId xmlns:a16="http://schemas.microsoft.com/office/drawing/2014/main" id="{25B5F125-AB01-4AAF-AD75-874FF9ACA788}"/>
              </a:ext>
            </a:extLst>
          </p:cNvPr>
          <p:cNvSpPr txBox="1"/>
          <p:nvPr/>
        </p:nvSpPr>
        <p:spPr>
          <a:xfrm>
            <a:off x="11585467" y="2147"/>
            <a:ext cx="583814" cy="338554"/>
          </a:xfrm>
          <a:prstGeom prst="rect">
            <a:avLst/>
          </a:prstGeom>
          <a:noFill/>
        </p:spPr>
        <p:txBody>
          <a:bodyPr rot="0" spcFirstLastPara="0" vertOverflow="overflow" horzOverflow="overflow" vert="horz" wrap="none" lIns="45720" tIns="45720" rIns="137160" bIns="45720" numCol="1" spcCol="0" rtlCol="0" fromWordArt="0" anchor="t" anchorCtr="0" forceAA="0" compatLnSpc="1">
            <a:prstTxWarp prst="textNoShape">
              <a:avLst/>
            </a:prstTxWarp>
            <a:spAutoFit/>
          </a:bodyPr>
          <a:lstStyle/>
          <a:p>
            <a:pPr algn="ctr"/>
            <a:r>
              <a:rPr lang="en-US" sz="1600">
                <a:solidFill>
                  <a:schemeClr val="tx2"/>
                </a:solidFill>
                <a:latin typeface="Arial"/>
                <a:ea typeface="Arial Unicode MS"/>
                <a:cs typeface="Arial Unicode MS"/>
              </a:rPr>
              <a:t>4.09</a:t>
            </a:r>
            <a:endParaRPr lang="en-US" sz="1600"/>
          </a:p>
        </p:txBody>
      </p:sp>
    </p:spTree>
    <p:extLst>
      <p:ext uri="{BB962C8B-B14F-4D97-AF65-F5344CB8AC3E}">
        <p14:creationId xmlns:p14="http://schemas.microsoft.com/office/powerpoint/2010/main" val="18297683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AD74-EE9F-B249-AB06-F4B411075708}"/>
              </a:ext>
            </a:extLst>
          </p:cNvPr>
          <p:cNvSpPr>
            <a:spLocks noGrp="1"/>
          </p:cNvSpPr>
          <p:nvPr>
            <p:ph type="title"/>
          </p:nvPr>
        </p:nvSpPr>
        <p:spPr/>
        <p:txBody>
          <a:bodyPr/>
          <a:lstStyle/>
          <a:p>
            <a:r>
              <a:rPr lang="en-US">
                <a:ea typeface="Arial Unicode MS"/>
                <a:cs typeface="Arial Unicode MS"/>
              </a:rPr>
              <a:t>Summary</a:t>
            </a:r>
            <a:endParaRPr lang="en-US"/>
          </a:p>
        </p:txBody>
      </p:sp>
      <p:sp>
        <p:nvSpPr>
          <p:cNvPr id="3" name="Content Placeholder 2">
            <a:extLst>
              <a:ext uri="{FF2B5EF4-FFF2-40B4-BE49-F238E27FC236}">
                <a16:creationId xmlns:a16="http://schemas.microsoft.com/office/drawing/2014/main" id="{D93A5744-4DC2-F242-A538-219539FE31EE}"/>
              </a:ext>
            </a:extLst>
          </p:cNvPr>
          <p:cNvSpPr>
            <a:spLocks noGrp="1"/>
          </p:cNvSpPr>
          <p:nvPr>
            <p:ph sz="quarter" idx="15"/>
          </p:nvPr>
        </p:nvSpPr>
        <p:spPr>
          <a:xfrm>
            <a:off x="601134" y="1244960"/>
            <a:ext cx="10741751" cy="1378461"/>
          </a:xfrm>
        </p:spPr>
        <p:txBody>
          <a:bodyPr/>
          <a:lstStyle/>
          <a:p>
            <a:pPr algn="l"/>
            <a:r>
              <a:rPr lang="en-US">
                <a:ea typeface="Arial Unicode MS"/>
                <a:cs typeface="Arial Unicode MS"/>
              </a:rPr>
              <a:t>Covid-19 rapidly accelerated </a:t>
            </a:r>
            <a:r>
              <a:rPr lang="en-US">
                <a:ea typeface="Arial Unicode MS"/>
                <a:cs typeface="Arial"/>
              </a:rPr>
              <a:t>telehealth</a:t>
            </a:r>
            <a:r>
              <a:rPr lang="en-US">
                <a:ea typeface="Arial Unicode MS"/>
                <a:cs typeface="Arial Unicode MS"/>
              </a:rPr>
              <a:t> utilization for healthcare delivery. </a:t>
            </a:r>
            <a:endParaRPr lang="en-US"/>
          </a:p>
          <a:p>
            <a:pPr algn="l"/>
            <a:endParaRPr lang="en-US">
              <a:ea typeface="Arial Unicode MS"/>
              <a:cs typeface="Arial Unicode MS"/>
            </a:endParaRPr>
          </a:p>
          <a:p>
            <a:pPr algn="l"/>
            <a:r>
              <a:rPr lang="en-US">
                <a:ea typeface="Arial Unicode MS"/>
                <a:cs typeface="Arial Unicode MS"/>
              </a:rPr>
              <a:t>By implementing our Telehealth Simplified tool, remote access to healthcare can be extended to vulnerable, elderly populations that would otherwise have limited options for receiving care. </a:t>
            </a:r>
            <a:endParaRPr lang="en-US"/>
          </a:p>
          <a:p>
            <a:pPr algn="l"/>
            <a:endParaRPr lang="en-US"/>
          </a:p>
          <a:p>
            <a:pPr algn="l"/>
            <a:endParaRPr lang="en-US">
              <a:solidFill>
                <a:srgbClr val="63666A"/>
              </a:solidFill>
              <a:ea typeface="Arial Unicode MS"/>
              <a:cs typeface="Arial Unicode MS"/>
            </a:endParaRPr>
          </a:p>
          <a:p>
            <a:pPr algn="l"/>
            <a:endParaRPr lang="en-US"/>
          </a:p>
          <a:p>
            <a:pPr algn="l"/>
            <a:endParaRPr lang="en-US"/>
          </a:p>
          <a:p>
            <a:pPr algn="l"/>
            <a:endParaRPr lang="en-US"/>
          </a:p>
          <a:p>
            <a:pPr algn="l"/>
            <a:endParaRPr lang="en-US"/>
          </a:p>
          <a:p>
            <a:pPr algn="l"/>
            <a:endParaRPr lang="en-US"/>
          </a:p>
        </p:txBody>
      </p:sp>
      <p:sp>
        <p:nvSpPr>
          <p:cNvPr id="5" name="Slide Number Placeholder 4">
            <a:extLst>
              <a:ext uri="{FF2B5EF4-FFF2-40B4-BE49-F238E27FC236}">
                <a16:creationId xmlns:a16="http://schemas.microsoft.com/office/drawing/2014/main" id="{B2D2C5EF-17F3-9B45-9F0C-0BA2C27E00A2}"/>
              </a:ext>
            </a:extLst>
          </p:cNvPr>
          <p:cNvSpPr>
            <a:spLocks noGrp="1"/>
          </p:cNvSpPr>
          <p:nvPr>
            <p:ph type="sldNum" sz="quarter" idx="4"/>
          </p:nvPr>
        </p:nvSpPr>
        <p:spPr/>
        <p:txBody>
          <a:bodyPr/>
          <a:lstStyle/>
          <a:p>
            <a:fld id="{AD816501-AAE5-214E-B100-00C3DC5F5E3F}" type="slidenum">
              <a:rPr lang="en-US" smtClean="0"/>
              <a:pPr/>
              <a:t>7</a:t>
            </a:fld>
            <a:endParaRPr lang="en-US"/>
          </a:p>
        </p:txBody>
      </p:sp>
      <p:graphicFrame>
        <p:nvGraphicFramePr>
          <p:cNvPr id="10" name="Table 10">
            <a:extLst>
              <a:ext uri="{FF2B5EF4-FFF2-40B4-BE49-F238E27FC236}">
                <a16:creationId xmlns:a16="http://schemas.microsoft.com/office/drawing/2014/main" id="{FCC37FA0-7D11-4003-AC35-F04ED39877D3}"/>
              </a:ext>
            </a:extLst>
          </p:cNvPr>
          <p:cNvGraphicFramePr>
            <a:graphicFrameLocks noGrp="1"/>
          </p:cNvGraphicFramePr>
          <p:nvPr>
            <p:extLst>
              <p:ext uri="{D42A27DB-BD31-4B8C-83A1-F6EECF244321}">
                <p14:modId xmlns:p14="http://schemas.microsoft.com/office/powerpoint/2010/main" val="182742903"/>
              </p:ext>
            </p:extLst>
          </p:nvPr>
        </p:nvGraphicFramePr>
        <p:xfrm>
          <a:off x="1527580" y="2739658"/>
          <a:ext cx="8168640" cy="3337559"/>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val="969682367"/>
                    </a:ext>
                  </a:extLst>
                </a:gridCol>
                <a:gridCol w="2722880">
                  <a:extLst>
                    <a:ext uri="{9D8B030D-6E8A-4147-A177-3AD203B41FA5}">
                      <a16:colId xmlns:a16="http://schemas.microsoft.com/office/drawing/2014/main" val="4221715104"/>
                    </a:ext>
                  </a:extLst>
                </a:gridCol>
                <a:gridCol w="2722880">
                  <a:extLst>
                    <a:ext uri="{9D8B030D-6E8A-4147-A177-3AD203B41FA5}">
                      <a16:colId xmlns:a16="http://schemas.microsoft.com/office/drawing/2014/main" val="338626494"/>
                    </a:ext>
                  </a:extLst>
                </a:gridCol>
              </a:tblGrid>
              <a:tr h="370840">
                <a:tc>
                  <a:txBody>
                    <a:bodyPr/>
                    <a:lstStyle/>
                    <a:p>
                      <a:pPr algn="ctr"/>
                      <a:r>
                        <a:rPr lang="en-US" sz="1200"/>
                        <a:t>Name</a:t>
                      </a:r>
                    </a:p>
                  </a:txBody>
                  <a:tcPr>
                    <a:lnB w="12700">
                      <a:solidFill>
                        <a:schemeClr val="tx1"/>
                      </a:solidFill>
                    </a:lnB>
                  </a:tcPr>
                </a:tc>
                <a:tc>
                  <a:txBody>
                    <a:bodyPr/>
                    <a:lstStyle/>
                    <a:p>
                      <a:pPr algn="ctr"/>
                      <a:r>
                        <a:rPr lang="en-US" sz="1200"/>
                        <a:t>Role</a:t>
                      </a:r>
                    </a:p>
                  </a:txBody>
                  <a:tcPr>
                    <a:lnB w="12700">
                      <a:solidFill>
                        <a:schemeClr val="tx1"/>
                      </a:solidFill>
                    </a:lnB>
                  </a:tcPr>
                </a:tc>
                <a:tc>
                  <a:txBody>
                    <a:bodyPr/>
                    <a:lstStyle/>
                    <a:p>
                      <a:pPr algn="ctr"/>
                      <a:r>
                        <a:rPr lang="en-US" sz="1200"/>
                        <a:t>Contact</a:t>
                      </a:r>
                    </a:p>
                  </a:txBody>
                  <a:tcPr>
                    <a:lnB w="12700">
                      <a:solidFill>
                        <a:schemeClr val="tx1"/>
                      </a:solidFill>
                    </a:lnB>
                  </a:tcPr>
                </a:tc>
                <a:extLst>
                  <a:ext uri="{0D108BD9-81ED-4DB2-BD59-A6C34878D82A}">
                    <a16:rowId xmlns:a16="http://schemas.microsoft.com/office/drawing/2014/main" val="3596116212"/>
                  </a:ext>
                </a:extLst>
              </a:tr>
              <a:tr h="370840">
                <a:tc>
                  <a:txBody>
                    <a:bodyPr/>
                    <a:lstStyle/>
                    <a:p>
                      <a:pPr lvl="0">
                        <a:buNone/>
                      </a:pPr>
                      <a:r>
                        <a:rPr lang="en-US" sz="1200" b="0" i="0" u="none" strike="noStrike" noProof="0">
                          <a:latin typeface="Arial"/>
                        </a:rPr>
                        <a:t>Lisa Linares</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sz="1200"/>
                        <a:t>Nurse Practitioner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200" b="0" i="0" u="none" strike="noStrike" noProof="0">
                          <a:solidFill>
                            <a:schemeClr val="accent1"/>
                          </a:solidFill>
                          <a:latin typeface="Arial"/>
                        </a:rPr>
                        <a:t>linareslm@gmail.com</a:t>
                      </a:r>
                      <a:endParaRPr lang="en-US" sz="1200">
                        <a:solidFill>
                          <a:schemeClr val="accent1"/>
                        </a:solidFill>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274179596"/>
                  </a:ext>
                </a:extLst>
              </a:tr>
              <a:tr h="370840">
                <a:tc>
                  <a:txBody>
                    <a:bodyPr/>
                    <a:lstStyle/>
                    <a:p>
                      <a:pPr lvl="0">
                        <a:buNone/>
                      </a:pPr>
                      <a:r>
                        <a:rPr lang="en-US" sz="1200" b="0" i="0" u="none" strike="noStrike" noProof="0">
                          <a:latin typeface="Arial"/>
                        </a:rPr>
                        <a:t>Dolu </a:t>
                      </a:r>
                      <a:r>
                        <a:rPr lang="en-US" sz="1200" b="0" i="0" u="none" strike="noStrike" noProof="0" err="1">
                          <a:latin typeface="Arial"/>
                        </a:rPr>
                        <a:t>Obatusin</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sz="1200"/>
                        <a:t>Product Developer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l">
                        <a:lnSpc>
                          <a:spcPct val="100000"/>
                        </a:lnSpc>
                        <a:spcBef>
                          <a:spcPts val="0"/>
                        </a:spcBef>
                        <a:spcAft>
                          <a:spcPts val="0"/>
                        </a:spcAft>
                        <a:buNone/>
                      </a:pPr>
                      <a:r>
                        <a:rPr lang="en-US" sz="1200" b="0" i="0" u="none" strike="noStrike" noProof="0">
                          <a:solidFill>
                            <a:schemeClr val="accent1"/>
                          </a:solidFill>
                          <a:latin typeface="Arial"/>
                        </a:rPr>
                        <a:t>dolu.obatusin@gmail.com</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790297718"/>
                  </a:ext>
                </a:extLst>
              </a:tr>
              <a:tr h="370840">
                <a:tc>
                  <a:txBody>
                    <a:bodyPr/>
                    <a:lstStyle/>
                    <a:p>
                      <a:pPr lvl="0">
                        <a:buNone/>
                      </a:pPr>
                      <a:r>
                        <a:rPr lang="en-US" sz="1200" b="0" i="0" u="none" strike="noStrike" noProof="0">
                          <a:latin typeface="Arial"/>
                        </a:rPr>
                        <a:t>Kalen Scott</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sz="1200"/>
                        <a:t>Undergraduate Engineer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200" b="0" i="0" u="none" strike="noStrike" noProof="0">
                          <a:solidFill>
                            <a:schemeClr val="accent1"/>
                          </a:solidFill>
                          <a:latin typeface="Arial"/>
                        </a:rPr>
                        <a:t>kalen.j.scott@vanderbilt.edu</a:t>
                      </a:r>
                      <a:endParaRPr lang="en-US" sz="1200">
                        <a:solidFill>
                          <a:schemeClr val="accent1"/>
                        </a:solidFill>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846585175"/>
                  </a:ext>
                </a:extLst>
              </a:tr>
              <a:tr h="370840">
                <a:tc>
                  <a:txBody>
                    <a:bodyPr/>
                    <a:lstStyle/>
                    <a:p>
                      <a:pPr lvl="0">
                        <a:buNone/>
                      </a:pPr>
                      <a:r>
                        <a:rPr lang="en-US" sz="1200" b="0" i="0" u="none" strike="noStrike" noProof="0">
                          <a:latin typeface="Arial"/>
                        </a:rPr>
                        <a:t>Thomas Peavey</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sz="1200"/>
                        <a:t>Instructional Designer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200" b="0" i="0" u="none" strike="noStrike" noProof="0">
                          <a:solidFill>
                            <a:schemeClr val="accent1"/>
                          </a:solidFill>
                          <a:latin typeface="Arial"/>
                        </a:rPr>
                        <a:t>trpeavey@uw.edu</a:t>
                      </a:r>
                      <a:endParaRPr lang="en-US" sz="1200">
                        <a:solidFill>
                          <a:schemeClr val="accent1"/>
                        </a:solidFill>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62158172"/>
                  </a:ext>
                </a:extLst>
              </a:tr>
              <a:tr h="370840">
                <a:tc>
                  <a:txBody>
                    <a:bodyPr/>
                    <a:lstStyle/>
                    <a:p>
                      <a:r>
                        <a:rPr lang="en-US" sz="1200"/>
                        <a:t>Sumit </a:t>
                      </a:r>
                      <a:r>
                        <a:rPr lang="en-US" sz="1200" err="1"/>
                        <a:t>Bhuttan</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sz="1200"/>
                        <a:t>Cloud Solution Architect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200" b="0" i="0" u="none" strike="noStrike" noProof="0">
                          <a:solidFill>
                            <a:schemeClr val="accent1"/>
                          </a:solidFill>
                          <a:latin typeface="Arial"/>
                        </a:rPr>
                        <a:t>sumit.bhuttan@microsoft.com</a:t>
                      </a:r>
                      <a:endParaRPr lang="en-US" sz="1200">
                        <a:solidFill>
                          <a:schemeClr val="accent1"/>
                        </a:solidFill>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705848712"/>
                  </a:ext>
                </a:extLst>
              </a:tr>
              <a:tr h="370840">
                <a:tc>
                  <a:txBody>
                    <a:bodyPr/>
                    <a:lstStyle/>
                    <a:p>
                      <a:r>
                        <a:rPr lang="en-US" sz="1200"/>
                        <a:t>Rodda Ouma</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sz="1200"/>
                        <a:t>Analytics Consultant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l">
                        <a:lnSpc>
                          <a:spcPct val="100000"/>
                        </a:lnSpc>
                        <a:spcBef>
                          <a:spcPts val="0"/>
                        </a:spcBef>
                        <a:spcAft>
                          <a:spcPts val="0"/>
                        </a:spcAft>
                        <a:buNone/>
                      </a:pPr>
                      <a:r>
                        <a:rPr lang="en-US" sz="1200" b="0" i="0" u="none" strike="noStrike" noProof="0">
                          <a:solidFill>
                            <a:schemeClr val="accent1"/>
                          </a:solidFill>
                          <a:latin typeface="Arial"/>
                        </a:rPr>
                        <a:t>rodda05@gmail.com</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624014458"/>
                  </a:ext>
                </a:extLst>
              </a:tr>
              <a:tr h="370840">
                <a:tc>
                  <a:txBody>
                    <a:bodyPr/>
                    <a:lstStyle/>
                    <a:p>
                      <a:pPr lvl="0" algn="l">
                        <a:lnSpc>
                          <a:spcPct val="100000"/>
                        </a:lnSpc>
                        <a:spcBef>
                          <a:spcPts val="0"/>
                        </a:spcBef>
                        <a:spcAft>
                          <a:spcPts val="0"/>
                        </a:spcAft>
                        <a:buNone/>
                      </a:pPr>
                      <a:r>
                        <a:rPr lang="en-US" sz="1200" b="0" i="0" u="none" strike="noStrike" noProof="0">
                          <a:latin typeface="Arial"/>
                        </a:rPr>
                        <a:t>Cecilia Venzon</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sz="1200"/>
                        <a:t>Clinical Practice Specialist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l">
                        <a:lnSpc>
                          <a:spcPct val="100000"/>
                        </a:lnSpc>
                        <a:spcBef>
                          <a:spcPts val="0"/>
                        </a:spcBef>
                        <a:spcAft>
                          <a:spcPts val="0"/>
                        </a:spcAft>
                        <a:buNone/>
                      </a:pPr>
                      <a:r>
                        <a:rPr lang="en-US" sz="1200" b="0" i="0" u="none" strike="noStrike" noProof="0">
                          <a:solidFill>
                            <a:schemeClr val="accent1"/>
                          </a:solidFill>
                          <a:latin typeface="Arial"/>
                        </a:rPr>
                        <a:t>cecev8@gmail.com</a:t>
                      </a:r>
                      <a:endParaRPr lang="en-US" sz="1200" b="0" i="0" u="none" strike="noStrike" noProof="0">
                        <a:solidFill>
                          <a:schemeClr val="accent1"/>
                        </a:solidFill>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82533180"/>
                  </a:ext>
                </a:extLst>
              </a:tr>
              <a:tr h="370839">
                <a:tc>
                  <a:txBody>
                    <a:bodyPr/>
                    <a:lstStyle/>
                    <a:p>
                      <a:pPr lvl="0">
                        <a:buNone/>
                      </a:pPr>
                      <a:r>
                        <a:rPr lang="en-US" sz="1200"/>
                        <a:t>Rochelle Sandell</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200"/>
                        <a:t>RN/Attorney</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200" b="0" i="0" u="none" strike="noStrike" noProof="0">
                          <a:solidFill>
                            <a:schemeClr val="accent1"/>
                          </a:solidFill>
                          <a:latin typeface="Arial"/>
                        </a:rPr>
                        <a:t>rochelle.sandell@outlook.com</a:t>
                      </a:r>
                      <a:endParaRPr lang="en-US" sz="1200">
                        <a:solidFill>
                          <a:schemeClr val="accent1"/>
                        </a:solidFill>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441983398"/>
                  </a:ext>
                </a:extLst>
              </a:tr>
            </a:tbl>
          </a:graphicData>
        </a:graphic>
      </p:graphicFrame>
      <p:sp>
        <p:nvSpPr>
          <p:cNvPr id="4" name="TextBox 3">
            <a:extLst>
              <a:ext uri="{FF2B5EF4-FFF2-40B4-BE49-F238E27FC236}">
                <a16:creationId xmlns:a16="http://schemas.microsoft.com/office/drawing/2014/main" id="{8281BC67-DDF9-43FC-87A3-2F8189C7A5A9}"/>
              </a:ext>
            </a:extLst>
          </p:cNvPr>
          <p:cNvSpPr txBox="1"/>
          <p:nvPr/>
        </p:nvSpPr>
        <p:spPr>
          <a:xfrm>
            <a:off x="11585467" y="2147"/>
            <a:ext cx="583814" cy="338554"/>
          </a:xfrm>
          <a:prstGeom prst="rect">
            <a:avLst/>
          </a:prstGeom>
          <a:noFill/>
        </p:spPr>
        <p:txBody>
          <a:bodyPr rot="0" spcFirstLastPara="0" vertOverflow="overflow" horzOverflow="overflow" vert="horz" wrap="none" lIns="45720" tIns="45720" rIns="137160" bIns="45720" numCol="1" spcCol="0" rtlCol="0" fromWordArt="0" anchor="t" anchorCtr="0" forceAA="0" compatLnSpc="1">
            <a:prstTxWarp prst="textNoShape">
              <a:avLst/>
            </a:prstTxWarp>
            <a:spAutoFit/>
          </a:bodyPr>
          <a:lstStyle/>
          <a:p>
            <a:pPr algn="ctr"/>
            <a:r>
              <a:rPr lang="en-US" sz="1600">
                <a:solidFill>
                  <a:schemeClr val="tx2"/>
                </a:solidFill>
                <a:latin typeface="Arial"/>
                <a:ea typeface="Arial Unicode MS"/>
                <a:cs typeface="Arial Unicode MS"/>
              </a:rPr>
              <a:t>4.09</a:t>
            </a:r>
            <a:endParaRPr lang="en-US" sz="1600"/>
          </a:p>
        </p:txBody>
      </p:sp>
    </p:spTree>
    <p:extLst>
      <p:ext uri="{BB962C8B-B14F-4D97-AF65-F5344CB8AC3E}">
        <p14:creationId xmlns:p14="http://schemas.microsoft.com/office/powerpoint/2010/main" val="26480202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C7BA-4651-43D3-8B38-F45740FAFA07}"/>
              </a:ext>
            </a:extLst>
          </p:cNvPr>
          <p:cNvSpPr>
            <a:spLocks noGrp="1"/>
          </p:cNvSpPr>
          <p:nvPr>
            <p:ph type="title"/>
          </p:nvPr>
        </p:nvSpPr>
        <p:spPr>
          <a:xfrm>
            <a:off x="605367" y="2368160"/>
            <a:ext cx="10981267" cy="769441"/>
          </a:xfrm>
        </p:spPr>
        <p:txBody>
          <a:bodyPr/>
          <a:lstStyle/>
          <a:p>
            <a:r>
              <a:rPr lang="en-US">
                <a:ea typeface="Arial Unicode MS"/>
                <a:cs typeface="Arial Unicode MS"/>
              </a:rPr>
              <a:t>Thank you &amp; Questions?</a:t>
            </a:r>
            <a:endParaRPr lang="en-US"/>
          </a:p>
        </p:txBody>
      </p:sp>
      <p:sp>
        <p:nvSpPr>
          <p:cNvPr id="5" name="Slide Number Placeholder 4">
            <a:extLst>
              <a:ext uri="{FF2B5EF4-FFF2-40B4-BE49-F238E27FC236}">
                <a16:creationId xmlns:a16="http://schemas.microsoft.com/office/drawing/2014/main" id="{5CB58A1B-0DA8-4ACD-BA53-EEBD4307B2EF}"/>
              </a:ext>
            </a:extLst>
          </p:cNvPr>
          <p:cNvSpPr>
            <a:spLocks noGrp="1"/>
          </p:cNvSpPr>
          <p:nvPr>
            <p:ph type="sldNum" sz="quarter" idx="4294967295"/>
          </p:nvPr>
        </p:nvSpPr>
        <p:spPr>
          <a:xfrm>
            <a:off x="11737975" y="6332538"/>
            <a:ext cx="454025" cy="333375"/>
          </a:xfrm>
        </p:spPr>
        <p:txBody>
          <a:bodyPr/>
          <a:lstStyle/>
          <a:p>
            <a:fld id="{AD816501-AAE5-214E-B100-00C3DC5F5E3F}" type="slidenum">
              <a:rPr lang="en-US" smtClean="0"/>
              <a:pPr/>
              <a:t>8</a:t>
            </a:fld>
            <a:endParaRPr lang="en-US"/>
          </a:p>
        </p:txBody>
      </p:sp>
      <p:sp>
        <p:nvSpPr>
          <p:cNvPr id="3" name="TextBox 2">
            <a:extLst>
              <a:ext uri="{FF2B5EF4-FFF2-40B4-BE49-F238E27FC236}">
                <a16:creationId xmlns:a16="http://schemas.microsoft.com/office/drawing/2014/main" id="{AED1F15A-0E7D-4909-BE37-95B00316EA83}"/>
              </a:ext>
            </a:extLst>
          </p:cNvPr>
          <p:cNvSpPr txBox="1"/>
          <p:nvPr/>
        </p:nvSpPr>
        <p:spPr>
          <a:xfrm>
            <a:off x="11585467" y="2147"/>
            <a:ext cx="583814" cy="338554"/>
          </a:xfrm>
          <a:prstGeom prst="rect">
            <a:avLst/>
          </a:prstGeom>
          <a:noFill/>
        </p:spPr>
        <p:txBody>
          <a:bodyPr rot="0" spcFirstLastPara="0" vertOverflow="overflow" horzOverflow="overflow" vert="horz" wrap="none" lIns="45720" tIns="45720" rIns="137160" bIns="45720" numCol="1" spcCol="0" rtlCol="0" fromWordArt="0" anchor="t" anchorCtr="0" forceAA="0" compatLnSpc="1">
            <a:prstTxWarp prst="textNoShape">
              <a:avLst/>
            </a:prstTxWarp>
            <a:spAutoFit/>
          </a:bodyPr>
          <a:lstStyle/>
          <a:p>
            <a:pPr algn="ctr"/>
            <a:r>
              <a:rPr lang="en-US" sz="1600">
                <a:solidFill>
                  <a:schemeClr val="tx2"/>
                </a:solidFill>
                <a:latin typeface="Arial"/>
                <a:ea typeface="Arial Unicode MS"/>
                <a:cs typeface="Arial Unicode MS"/>
              </a:rPr>
              <a:t>4.09</a:t>
            </a:r>
            <a:endParaRPr lang="en-US" sz="1600"/>
          </a:p>
        </p:txBody>
      </p:sp>
    </p:spTree>
    <p:extLst>
      <p:ext uri="{BB962C8B-B14F-4D97-AF65-F5344CB8AC3E}">
        <p14:creationId xmlns:p14="http://schemas.microsoft.com/office/powerpoint/2010/main" val="9133624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5CA2B-07D4-F44A-B01C-F879BD25DCCC}"/>
              </a:ext>
            </a:extLst>
          </p:cNvPr>
          <p:cNvSpPr>
            <a:spLocks noGrp="1"/>
          </p:cNvSpPr>
          <p:nvPr>
            <p:ph type="title"/>
          </p:nvPr>
        </p:nvSpPr>
        <p:spPr>
          <a:xfrm>
            <a:off x="605366" y="378458"/>
            <a:ext cx="9216608" cy="577081"/>
          </a:xfrm>
        </p:spPr>
        <p:txBody>
          <a:bodyPr/>
          <a:lstStyle/>
          <a:p>
            <a:r>
              <a:rPr lang="en-US">
                <a:ea typeface="Arial Unicode MS"/>
                <a:cs typeface="Arial Unicode MS"/>
              </a:rPr>
              <a:t>Appendix</a:t>
            </a:r>
            <a:endParaRPr lang="en-US"/>
          </a:p>
        </p:txBody>
      </p:sp>
      <p:sp>
        <p:nvSpPr>
          <p:cNvPr id="3" name="Content Placeholder 2">
            <a:extLst>
              <a:ext uri="{FF2B5EF4-FFF2-40B4-BE49-F238E27FC236}">
                <a16:creationId xmlns:a16="http://schemas.microsoft.com/office/drawing/2014/main" id="{B3011B46-AEDD-0845-AAF3-FC440A76A4DD}"/>
              </a:ext>
            </a:extLst>
          </p:cNvPr>
          <p:cNvSpPr>
            <a:spLocks noGrp="1"/>
          </p:cNvSpPr>
          <p:nvPr>
            <p:ph sz="quarter" idx="15"/>
          </p:nvPr>
        </p:nvSpPr>
        <p:spPr>
          <a:xfrm>
            <a:off x="702734" y="1340546"/>
            <a:ext cx="9048648" cy="1867151"/>
          </a:xfrm>
        </p:spPr>
        <p:txBody>
          <a:bodyPr/>
          <a:lstStyle/>
          <a:p>
            <a:pPr marL="285750" indent="-285750" algn="l">
              <a:buFont typeface="Arial" panose="020B0604020202020204" pitchFamily="34" charset="0"/>
              <a:buChar char="•"/>
            </a:pPr>
            <a:r>
              <a:rPr lang="en-US" sz="1600">
                <a:solidFill>
                  <a:srgbClr val="0070C0"/>
                </a:solidFill>
                <a:ea typeface="+mn-lt"/>
                <a:cs typeface="+mn-lt"/>
                <a:hlinkClick r:id="rId2">
                  <a:extLst>
                    <a:ext uri="{A12FA001-AC4F-418D-AE19-62706E023703}">
                      <ahyp:hlinkClr xmlns:ahyp="http://schemas.microsoft.com/office/drawing/2018/hyperlinkcolor" val="tx"/>
                    </a:ext>
                  </a:extLst>
                </a:hlinkClick>
              </a:rPr>
              <a:t>Report: 22 Million U.S. Seniors Lack Broadband Internet Access | Business Wire</a:t>
            </a:r>
            <a:endParaRPr lang="en-US" sz="1600">
              <a:solidFill>
                <a:srgbClr val="0070C0"/>
              </a:solidFill>
              <a:ea typeface="+mn-lt"/>
              <a:cs typeface="+mn-lt"/>
            </a:endParaRPr>
          </a:p>
          <a:p>
            <a:pPr marL="285750" indent="-285750" algn="l">
              <a:buFont typeface="Arial" panose="020B0604020202020204" pitchFamily="34" charset="0"/>
              <a:buChar char="•"/>
            </a:pPr>
            <a:endParaRPr lang="en-US" sz="1600">
              <a:solidFill>
                <a:srgbClr val="0070C0"/>
              </a:solidFill>
              <a:ea typeface="Arial Unicode MS"/>
              <a:cs typeface="Arial"/>
            </a:endParaRPr>
          </a:p>
          <a:p>
            <a:pPr marL="285750" indent="-285750" algn="l">
              <a:buFont typeface="Arial" panose="020B0604020202020204" pitchFamily="34" charset="0"/>
              <a:buChar char="•"/>
            </a:pPr>
            <a:r>
              <a:rPr lang="en-US" sz="1600">
                <a:solidFill>
                  <a:srgbClr val="0070C0"/>
                </a:solidFill>
                <a:ea typeface="Arial Unicode MS"/>
                <a:cs typeface="Arial"/>
                <a:hlinkClick r:id="rId3">
                  <a:extLst>
                    <a:ext uri="{A12FA001-AC4F-418D-AE19-62706E023703}">
                      <ahyp:hlinkClr xmlns:ahyp="http://schemas.microsoft.com/office/drawing/2018/hyperlinkcolor" val="tx"/>
                    </a:ext>
                  </a:extLst>
                </a:hlinkClick>
              </a:rPr>
              <a:t>Technology struggles for seniors pose challenges to medical access in Covid-19 times - CNN</a:t>
            </a:r>
            <a:endParaRPr lang="en-US" sz="1600">
              <a:solidFill>
                <a:srgbClr val="0070C0"/>
              </a:solidFill>
              <a:ea typeface="Arial Unicode MS"/>
              <a:cs typeface="+mn-lt"/>
            </a:endParaRPr>
          </a:p>
          <a:p>
            <a:pPr marL="285750" indent="-285750">
              <a:buFont typeface="Arial" panose="020B0604020202020204" pitchFamily="34" charset="0"/>
              <a:buChar char="•"/>
            </a:pPr>
            <a:endParaRPr lang="en-US" sz="1600">
              <a:solidFill>
                <a:srgbClr val="0070C0"/>
              </a:solidFill>
              <a:cs typeface="Arial"/>
            </a:endParaRPr>
          </a:p>
          <a:p>
            <a:pPr marL="285750" indent="-285750" algn="l">
              <a:buFont typeface="Arial" panose="020B0604020202020204" pitchFamily="34" charset="0"/>
              <a:buChar char="•"/>
            </a:pPr>
            <a:r>
              <a:rPr lang="en-US" sz="1600">
                <a:solidFill>
                  <a:srgbClr val="0070C0"/>
                </a:solidFill>
                <a:cs typeface="Arial"/>
                <a:hlinkClick r:id="rId4">
                  <a:extLst>
                    <a:ext uri="{A12FA001-AC4F-418D-AE19-62706E023703}">
                      <ahyp:hlinkClr xmlns:ahyp="http://schemas.microsoft.com/office/drawing/2018/hyperlinkcolor" val="tx"/>
                    </a:ext>
                  </a:extLst>
                </a:hlinkClick>
              </a:rPr>
              <a:t>Keep families closer with </a:t>
            </a:r>
            <a:r>
              <a:rPr lang="en-US" sz="1600" err="1">
                <a:solidFill>
                  <a:srgbClr val="0070C0"/>
                </a:solidFill>
                <a:cs typeface="Arial"/>
                <a:hlinkClick r:id="rId4">
                  <a:extLst>
                    <a:ext uri="{A12FA001-AC4F-418D-AE19-62706E023703}">
                      <ahyp:hlinkClr xmlns:ahyp="http://schemas.microsoft.com/office/drawing/2018/hyperlinkcolor" val="tx"/>
                    </a:ext>
                  </a:extLst>
                </a:hlinkClick>
              </a:rPr>
              <a:t>GrandPad</a:t>
            </a:r>
            <a:endParaRPr lang="en-US" sz="1600">
              <a:solidFill>
                <a:srgbClr val="0070C0"/>
              </a:solidFill>
              <a:ea typeface="+mn-lt"/>
              <a:cs typeface="+mn-lt"/>
            </a:endParaRPr>
          </a:p>
          <a:p>
            <a:pPr algn="l"/>
            <a:endParaRPr lang="en-US" sz="1600">
              <a:cs typeface="Arial"/>
            </a:endParaRPr>
          </a:p>
          <a:p>
            <a:pPr lvl="1" algn="l"/>
            <a:endParaRPr lang="en-US" sz="1800"/>
          </a:p>
          <a:p>
            <a:pPr algn="l"/>
            <a:endParaRPr lang="en-US"/>
          </a:p>
        </p:txBody>
      </p:sp>
      <p:sp>
        <p:nvSpPr>
          <p:cNvPr id="5" name="Slide Number Placeholder 4">
            <a:extLst>
              <a:ext uri="{FF2B5EF4-FFF2-40B4-BE49-F238E27FC236}">
                <a16:creationId xmlns:a16="http://schemas.microsoft.com/office/drawing/2014/main" id="{98AE0B52-025F-3043-B7BC-A53523008575}"/>
              </a:ext>
            </a:extLst>
          </p:cNvPr>
          <p:cNvSpPr>
            <a:spLocks noGrp="1"/>
          </p:cNvSpPr>
          <p:nvPr>
            <p:ph type="sldNum" sz="quarter" idx="4"/>
          </p:nvPr>
        </p:nvSpPr>
        <p:spPr/>
        <p:txBody>
          <a:bodyPr/>
          <a:lstStyle/>
          <a:p>
            <a:fld id="{AD816501-AAE5-214E-B100-00C3DC5F5E3F}" type="slidenum">
              <a:rPr lang="en-US" dirty="0" smtClean="0"/>
              <a:pPr/>
              <a:t>9</a:t>
            </a:fld>
            <a:endParaRPr lang="en-US"/>
          </a:p>
        </p:txBody>
      </p:sp>
      <p:sp>
        <p:nvSpPr>
          <p:cNvPr id="6" name="TextBox 5">
            <a:extLst>
              <a:ext uri="{FF2B5EF4-FFF2-40B4-BE49-F238E27FC236}">
                <a16:creationId xmlns:a16="http://schemas.microsoft.com/office/drawing/2014/main" id="{3BD779C5-9401-4DAF-8D9F-747379C4B027}"/>
              </a:ext>
            </a:extLst>
          </p:cNvPr>
          <p:cNvSpPr txBox="1"/>
          <p:nvPr/>
        </p:nvSpPr>
        <p:spPr>
          <a:xfrm>
            <a:off x="11585467" y="2147"/>
            <a:ext cx="583814" cy="338554"/>
          </a:xfrm>
          <a:prstGeom prst="rect">
            <a:avLst/>
          </a:prstGeom>
          <a:noFill/>
        </p:spPr>
        <p:txBody>
          <a:bodyPr rot="0" spcFirstLastPara="0" vertOverflow="overflow" horzOverflow="overflow" vert="horz" wrap="none" lIns="45720" tIns="45720" rIns="137160" bIns="45720" numCol="1" spcCol="0" rtlCol="0" fromWordArt="0" anchor="t" anchorCtr="0" forceAA="0" compatLnSpc="1">
            <a:prstTxWarp prst="textNoShape">
              <a:avLst/>
            </a:prstTxWarp>
            <a:spAutoFit/>
          </a:bodyPr>
          <a:lstStyle/>
          <a:p>
            <a:pPr algn="ctr"/>
            <a:r>
              <a:rPr lang="en-US" sz="1600">
                <a:solidFill>
                  <a:schemeClr val="tx2"/>
                </a:solidFill>
                <a:latin typeface="Arial"/>
                <a:ea typeface="Arial Unicode MS"/>
                <a:cs typeface="Arial Unicode MS"/>
              </a:rPr>
              <a:t>4.09</a:t>
            </a:r>
            <a:endParaRPr lang="en-US" sz="1600"/>
          </a:p>
        </p:txBody>
      </p:sp>
    </p:spTree>
    <p:extLst>
      <p:ext uri="{BB962C8B-B14F-4D97-AF65-F5344CB8AC3E}">
        <p14:creationId xmlns:p14="http://schemas.microsoft.com/office/powerpoint/2010/main" val="23447610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PROJECT_OPEN" val="0"/>
  <p:tag name="ARTICULATE_SLIDE_COUNT" val="6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itle, bullets">
  <a:themeElements>
    <a:clrScheme name="NurseHack">
      <a:dk1>
        <a:srgbClr val="212121"/>
      </a:dk1>
      <a:lt1>
        <a:srgbClr val="FFFFFF"/>
      </a:lt1>
      <a:dk2>
        <a:srgbClr val="63666A"/>
      </a:dk2>
      <a:lt2>
        <a:srgbClr val="F4F4F4"/>
      </a:lt2>
      <a:accent1>
        <a:srgbClr val="0420AC"/>
      </a:accent1>
      <a:accent2>
        <a:srgbClr val="0BDCC7"/>
      </a:accent2>
      <a:accent3>
        <a:srgbClr val="FE375D"/>
      </a:accent3>
      <a:accent4>
        <a:srgbClr val="FECB54"/>
      </a:accent4>
      <a:accent5>
        <a:srgbClr val="0097B3"/>
      </a:accent5>
      <a:accent6>
        <a:srgbClr val="E33E91"/>
      </a:accent6>
      <a:hlink>
        <a:srgbClr val="FF8A70"/>
      </a:hlink>
      <a:folHlink>
        <a:srgbClr val="888B8D"/>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solidFill>
          <a:srgbClr val="C0C0C0"/>
        </a:solidFill>
        <a:ln w="12700" cap="flat" cmpd="sng" algn="ctr">
          <a:solidFill>
            <a:schemeClr val="tx2"/>
          </a:solidFill>
          <a:prstDash val="solid"/>
          <a:round/>
          <a:headEnd type="none" w="med" len="med"/>
          <a:tailEnd type="none" w="med" len="med"/>
        </a:ln>
        <a:effectLst/>
      </a:spPr>
      <a:bodyPr/>
      <a:lstStyle/>
    </a:lnDef>
    <a:txDef>
      <a:spPr>
        <a:noFill/>
      </a:spPr>
      <a:bodyPr wrap="none" lIns="0" tIns="0" rIns="0" bIns="0" rtlCol="0">
        <a:spAutoFit/>
      </a:bodyPr>
      <a:lstStyle>
        <a:defPPr algn="l">
          <a:defRPr sz="2000" dirty="0" err="1" smtClean="0">
            <a:solidFill>
              <a:schemeClr val="tx2"/>
            </a:solidFill>
          </a:defRPr>
        </a:defPPr>
      </a:lstStyle>
    </a:tx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JJ Powerpoint Full Screen Version Editable Template_jnjcorporateppttemplatefullscreen190404_updated colors1.potx" id="{49A1F123-1D79-4996-AC46-4A97ED96C357}" vid="{85603846-5EE6-4AB5-9660-DD8D8C006C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00169298A3BE84CB4D0CA0E22B29DCD" ma:contentTypeVersion="12" ma:contentTypeDescription="Create a new document." ma:contentTypeScope="" ma:versionID="b5b8f6143b92c8625255cb4a7449e5e2">
  <xsd:schema xmlns:xsd="http://www.w3.org/2001/XMLSchema" xmlns:xs="http://www.w3.org/2001/XMLSchema" xmlns:p="http://schemas.microsoft.com/office/2006/metadata/properties" xmlns:ns2="c9eb48b0-55c0-4136-9a14-95a4b93c410d" xmlns:ns3="cd127e96-09a0-4747-8627-828af7202ae3" targetNamespace="http://schemas.microsoft.com/office/2006/metadata/properties" ma:root="true" ma:fieldsID="282cedc90c93cbff5349c8245aae7d12" ns2:_="" ns3:_="">
    <xsd:import namespace="c9eb48b0-55c0-4136-9a14-95a4b93c410d"/>
    <xsd:import namespace="cd127e96-09a0-4747-8627-828af7202ae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eb48b0-55c0-4136-9a14-95a4b93c41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d127e96-09a0-4747-8627-828af7202ae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FE76D1B-7EF8-4927-A7CE-A75F58E67789}">
  <ds:schemaRefs>
    <ds:schemaRef ds:uri="http://schemas.microsoft.com/sharepoint/v3/contenttype/forms"/>
  </ds:schemaRefs>
</ds:datastoreItem>
</file>

<file path=customXml/itemProps2.xml><?xml version="1.0" encoding="utf-8"?>
<ds:datastoreItem xmlns:ds="http://schemas.openxmlformats.org/officeDocument/2006/customXml" ds:itemID="{28450B4A-2B4F-4F35-A800-4859234D6DF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7EC7A8A-7D08-4760-936A-753DCD997A1A}">
  <ds:schemaRefs>
    <ds:schemaRef ds:uri="c9eb48b0-55c0-4136-9a14-95a4b93c410d"/>
    <ds:schemaRef ds:uri="cd127e96-09a0-4747-8627-828af7202ae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42</Slides>
  <Notes>31</Notes>
  <HiddenSlides>33</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title, bullets</vt:lpstr>
      <vt:lpstr>PowerPoint Presentation</vt:lpstr>
      <vt:lpstr>Telehealth Simplified</vt:lpstr>
      <vt:lpstr>Target Persona: Mike</vt:lpstr>
      <vt:lpstr>Our Solution: Telehealth Simplified</vt:lpstr>
      <vt:lpstr>How does it work?</vt:lpstr>
      <vt:lpstr>Will it scale?</vt:lpstr>
      <vt:lpstr>Summary</vt:lpstr>
      <vt:lpstr>Thank you &amp; Questions?</vt:lpstr>
      <vt:lpstr>Appendix</vt:lpstr>
      <vt:lpstr>Background (merge w/ persona)</vt:lpstr>
      <vt:lpstr>Implementation Cost</vt:lpstr>
      <vt:lpstr>Scalability</vt:lpstr>
      <vt:lpstr>Currently Available Solutions</vt:lpstr>
      <vt:lpstr>Compare/Contrast Example</vt:lpstr>
      <vt:lpstr>EXAMPLE 2 – Our Solution vs. The Competition</vt:lpstr>
      <vt:lpstr>PowerPoint Presentation</vt:lpstr>
      <vt:lpstr>EXAMPLE 1 – Our Solution vs. The Competition</vt:lpstr>
      <vt:lpstr>Good Luck &amp; Good Pitching! </vt:lpstr>
      <vt:lpstr>General Data</vt:lpstr>
      <vt:lpstr> Additional charts, process, timeline templates</vt:lpstr>
      <vt:lpstr>Slide Title in Arial Bold, 30 pt. Black</vt:lpstr>
      <vt:lpstr>Slide Title in Arial Bold, 30 pt. Black</vt:lpstr>
      <vt:lpstr>Slide Title in Arial Bold, 30 pt. Black</vt:lpstr>
      <vt:lpstr>Slide Title in Arial Bold, 30 pt. Black</vt:lpstr>
      <vt:lpstr>Slide Title in Arial Bold, 30 pt. Black</vt:lpstr>
      <vt:lpstr>“Use this template  to add extra emphasis  to a quote, fact  or statistic.”</vt:lpstr>
      <vt:lpstr>“Use this template  to add extra emphasis  to a quote, fact  or statistic.”</vt:lpstr>
      <vt:lpstr>“Use this template  to add extra emphasis  to a quote, fact  or statistic.”</vt:lpstr>
      <vt:lpstr>Bar Chart Example </vt:lpstr>
      <vt:lpstr>Compare/Contrast Example</vt:lpstr>
      <vt:lpstr>Stacked Column Example</vt:lpstr>
      <vt:lpstr>Compare/Contrast Example</vt:lpstr>
      <vt:lpstr>4 Column Organization</vt:lpstr>
      <vt:lpstr>Pyramid Example</vt:lpstr>
      <vt:lpstr>Name Lastname</vt:lpstr>
      <vt:lpstr>Timeline</vt:lpstr>
      <vt:lpstr>Timeline Overview</vt:lpstr>
      <vt:lpstr>Venn Diagram</vt:lpstr>
      <vt:lpstr>Organizational Chart</vt:lpstr>
      <vt:lpstr>Table Example A</vt:lpstr>
      <vt:lpstr>Product Demo Image or GIF</vt:lpstr>
      <vt:lpstr>Table Example 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joanna K</dc:creator>
  <cp:revision>1</cp:revision>
  <cp:lastPrinted>2019-05-07T17:58:44Z</cp:lastPrinted>
  <dcterms:created xsi:type="dcterms:W3CDTF">2018-06-06T22:07:20Z</dcterms:created>
  <dcterms:modified xsi:type="dcterms:W3CDTF">2021-05-16T14:58:33Z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E40D5C6E-48BC-455D-AD7F-5E9A3C8688FC</vt:lpwstr>
  </property>
  <property fmtid="{D5CDD505-2E9C-101B-9397-08002B2CF9AE}" pid="3" name="ArticulatePath">
    <vt:lpwstr>JJ Powerpoint Full Screen Version Editable Template_jnjcorporateppttemplatefullscreen190404</vt:lpwstr>
  </property>
  <property fmtid="{D5CDD505-2E9C-101B-9397-08002B2CF9AE}" pid="4" name="ContentTypeId">
    <vt:lpwstr>0x010100300169298A3BE84CB4D0CA0E22B29DCD</vt:lpwstr>
  </property>
</Properties>
</file>